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499" r:id="rId2"/>
    <p:sldId id="500" r:id="rId3"/>
    <p:sldId id="501" r:id="rId4"/>
    <p:sldId id="502" r:id="rId5"/>
    <p:sldId id="503" r:id="rId6"/>
    <p:sldId id="504" r:id="rId7"/>
    <p:sldId id="505" r:id="rId8"/>
    <p:sldId id="506"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11" d="100"/>
          <a:sy n="111" d="100"/>
        </p:scale>
        <p:origin x="59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15"/>
        <p:cNvGrpSpPr/>
        <p:nvPr/>
      </p:nvGrpSpPr>
      <p:grpSpPr>
        <a:xfrm>
          <a:off x="0" y="0"/>
          <a:ext cx="0" cy="0"/>
          <a:chOff x="0" y="0"/>
          <a:chExt cx="0" cy="0"/>
        </a:xfrm>
      </p:grpSpPr>
      <p:sp>
        <p:nvSpPr>
          <p:cNvPr id="16" name="Shape 16"/>
          <p:cNvSpPr txBox="1">
            <a:spLocks noGrp="1"/>
          </p:cNvSpPr>
          <p:nvPr>
            <p:ph type="ctrTitle"/>
          </p:nvPr>
        </p:nvSpPr>
        <p:spPr>
          <a:xfrm>
            <a:off x="914400" y="2130425"/>
            <a:ext cx="10363200" cy="1470024"/>
          </a:xfrm>
          <a:prstGeom prst="rect">
            <a:avLst/>
          </a:prstGeom>
          <a:noFill/>
          <a:ln>
            <a:noFill/>
          </a:ln>
        </p:spPr>
        <p:txBody>
          <a:bodyPr lIns="91425" tIns="91425" rIns="91425" bIns="91425" anchor="ctr" anchorCtr="0"/>
          <a:lstStyle>
            <a:lvl1pPr marL="0" marR="0" lvl="0" indent="0" algn="ctr" rtl="0">
              <a:spcBef>
                <a:spcPts val="0"/>
              </a:spcBef>
              <a:buClr>
                <a:schemeClr val="lt1"/>
              </a:buClr>
              <a:buFont typeface="Calibri"/>
              <a:buNone/>
              <a:defRPr sz="4400" b="0" i="0" u="none" strike="noStrike" cap="none">
                <a:solidFill>
                  <a:schemeClr val="lt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17" name="Shape 17"/>
          <p:cNvSpPr txBox="1">
            <a:spLocks noGrp="1"/>
          </p:cNvSpPr>
          <p:nvPr>
            <p:ph type="subTitle" idx="1"/>
          </p:nvPr>
        </p:nvSpPr>
        <p:spPr>
          <a:xfrm>
            <a:off x="1828801" y="3886200"/>
            <a:ext cx="8534399" cy="1752600"/>
          </a:xfrm>
          <a:prstGeom prst="rect">
            <a:avLst/>
          </a:prstGeom>
          <a:noFill/>
          <a:ln>
            <a:noFill/>
          </a:ln>
        </p:spPr>
        <p:txBody>
          <a:bodyPr lIns="91425" tIns="91425" rIns="91425" bIns="91425" anchor="t" anchorCtr="0"/>
          <a:lstStyle>
            <a:lvl1pPr marL="0" marR="0" lvl="0" indent="0" algn="ctr" rtl="0">
              <a:spcBef>
                <a:spcPts val="640"/>
              </a:spcBef>
              <a:buClr>
                <a:schemeClr val="lt1"/>
              </a:buClr>
              <a:buFont typeface="Arial"/>
              <a:buNone/>
              <a:defRPr sz="3200" b="0" i="0" u="none" strike="noStrike" cap="none">
                <a:solidFill>
                  <a:schemeClr val="lt1"/>
                </a:solidFill>
                <a:latin typeface="Calibri"/>
                <a:ea typeface="Calibri"/>
                <a:cs typeface="Calibri"/>
                <a:sym typeface="Calibri"/>
              </a:defRPr>
            </a:lvl1pPr>
            <a:lvl2pPr marL="457200" marR="0" lvl="1" indent="0" algn="ctr" rtl="0">
              <a:spcBef>
                <a:spcPts val="560"/>
              </a:spcBef>
              <a:buClr>
                <a:schemeClr val="lt1"/>
              </a:buClr>
              <a:buFont typeface="Arial"/>
              <a:buNone/>
              <a:defRPr sz="2800" b="0" i="0" u="none" strike="noStrike" cap="none">
                <a:solidFill>
                  <a:schemeClr val="lt1"/>
                </a:solidFill>
                <a:latin typeface="Calibri"/>
                <a:ea typeface="Calibri"/>
                <a:cs typeface="Calibri"/>
                <a:sym typeface="Calibri"/>
              </a:defRPr>
            </a:lvl2pPr>
            <a:lvl3pPr marL="914400" marR="0" lvl="2" indent="0" algn="ctr" rtl="0">
              <a:spcBef>
                <a:spcPts val="480"/>
              </a:spcBef>
              <a:buClr>
                <a:schemeClr val="lt1"/>
              </a:buClr>
              <a:buFont typeface="Arial"/>
              <a:buNone/>
              <a:defRPr sz="2400" b="0" i="0" u="none" strike="noStrike" cap="none">
                <a:solidFill>
                  <a:schemeClr val="lt1"/>
                </a:solidFill>
                <a:latin typeface="Calibri"/>
                <a:ea typeface="Calibri"/>
                <a:cs typeface="Calibri"/>
                <a:sym typeface="Calibri"/>
              </a:defRPr>
            </a:lvl3pPr>
            <a:lvl4pPr marL="1371600" marR="0" lvl="3" indent="0" algn="ctr" rtl="0">
              <a:spcBef>
                <a:spcPts val="400"/>
              </a:spcBef>
              <a:buClr>
                <a:schemeClr val="lt1"/>
              </a:buClr>
              <a:buFont typeface="Arial"/>
              <a:buNone/>
              <a:defRPr sz="2000" b="0" i="0" u="none" strike="noStrike" cap="none">
                <a:solidFill>
                  <a:schemeClr val="lt1"/>
                </a:solidFill>
                <a:latin typeface="Calibri"/>
                <a:ea typeface="Calibri"/>
                <a:cs typeface="Calibri"/>
                <a:sym typeface="Calibri"/>
              </a:defRPr>
            </a:lvl4pPr>
            <a:lvl5pPr marL="1828800" marR="0" lvl="4" indent="0" algn="ctr" rtl="0">
              <a:spcBef>
                <a:spcPts val="400"/>
              </a:spcBef>
              <a:buClr>
                <a:schemeClr val="lt1"/>
              </a:buClr>
              <a:buFont typeface="Arial"/>
              <a:buNone/>
              <a:defRPr sz="2000" b="0" i="0" u="none" strike="noStrike" cap="none">
                <a:solidFill>
                  <a:schemeClr val="lt1"/>
                </a:solidFill>
                <a:latin typeface="Calibri"/>
                <a:ea typeface="Calibri"/>
                <a:cs typeface="Calibri"/>
                <a:sym typeface="Calibri"/>
              </a:defRPr>
            </a:lvl5pPr>
            <a:lvl6pPr marL="2286000" marR="0" lvl="5" indent="0" algn="ctr" rtl="0">
              <a:spcBef>
                <a:spcPts val="400"/>
              </a:spcBef>
              <a:buClr>
                <a:schemeClr val="lt1"/>
              </a:buClr>
              <a:buFont typeface="Arial"/>
              <a:buNone/>
              <a:defRPr sz="2000" b="0" i="0" u="none" strike="noStrike" cap="none">
                <a:solidFill>
                  <a:schemeClr val="lt1"/>
                </a:solidFill>
                <a:latin typeface="Calibri"/>
                <a:ea typeface="Calibri"/>
                <a:cs typeface="Calibri"/>
                <a:sym typeface="Calibri"/>
              </a:defRPr>
            </a:lvl6pPr>
            <a:lvl7pPr marL="2743200" marR="0" lvl="6" indent="0" algn="ctr" rtl="0">
              <a:spcBef>
                <a:spcPts val="400"/>
              </a:spcBef>
              <a:buClr>
                <a:schemeClr val="lt1"/>
              </a:buClr>
              <a:buFont typeface="Arial"/>
              <a:buNone/>
              <a:defRPr sz="2000" b="0" i="0" u="none" strike="noStrike" cap="none">
                <a:solidFill>
                  <a:schemeClr val="lt1"/>
                </a:solidFill>
                <a:latin typeface="Calibri"/>
                <a:ea typeface="Calibri"/>
                <a:cs typeface="Calibri"/>
                <a:sym typeface="Calibri"/>
              </a:defRPr>
            </a:lvl7pPr>
            <a:lvl8pPr marL="3200400" marR="0" lvl="7" indent="0" algn="ctr" rtl="0">
              <a:spcBef>
                <a:spcPts val="400"/>
              </a:spcBef>
              <a:buClr>
                <a:schemeClr val="lt1"/>
              </a:buClr>
              <a:buFont typeface="Arial"/>
              <a:buNone/>
              <a:defRPr sz="2000" b="0" i="0" u="none" strike="noStrike" cap="none">
                <a:solidFill>
                  <a:schemeClr val="lt1"/>
                </a:solidFill>
                <a:latin typeface="Calibri"/>
                <a:ea typeface="Calibri"/>
                <a:cs typeface="Calibri"/>
                <a:sym typeface="Calibri"/>
              </a:defRPr>
            </a:lvl8pPr>
            <a:lvl9pPr marL="3657600" marR="0" lvl="8" indent="0" algn="ctr" rtl="0">
              <a:spcBef>
                <a:spcPts val="400"/>
              </a:spcBef>
              <a:buClr>
                <a:schemeClr val="lt1"/>
              </a:buClr>
              <a:buFont typeface="Arial"/>
              <a:buNone/>
              <a:defRPr sz="2000" b="0" i="0" u="none" strike="noStrike" cap="none">
                <a:solidFill>
                  <a:schemeClr val="lt1"/>
                </a:solidFill>
                <a:latin typeface="Calibri"/>
                <a:ea typeface="Calibri"/>
                <a:cs typeface="Calibri"/>
                <a:sym typeface="Calibri"/>
              </a:defRPr>
            </a:lvl9pPr>
          </a:lstStyle>
          <a:p>
            <a:endParaRPr/>
          </a:p>
        </p:txBody>
      </p:sp>
      <p:sp>
        <p:nvSpPr>
          <p:cNvPr id="18" name="Shape 18"/>
          <p:cNvSpPr txBox="1">
            <a:spLocks noGrp="1"/>
          </p:cNvSpPr>
          <p:nvPr>
            <p:ph type="dt" idx="10"/>
          </p:nvPr>
        </p:nvSpPr>
        <p:spPr>
          <a:xfrm>
            <a:off x="609601" y="6356351"/>
            <a:ext cx="2844799" cy="365125"/>
          </a:xfrm>
          <a:prstGeom prst="rect">
            <a:avLst/>
          </a:prstGeom>
          <a:noFill/>
          <a:ln>
            <a:noFill/>
          </a:ln>
        </p:spPr>
        <p:txBody>
          <a:bodyPr lIns="91425" tIns="91425" rIns="91425" bIns="91425" anchor="ctr" anchorCtr="0"/>
          <a:lstStyle>
            <a:lvl1pPr marL="0" marR="0" lvl="0" indent="0" algn="l" rtl="0">
              <a:spcBef>
                <a:spcPts val="0"/>
              </a:spcBef>
              <a:buNone/>
              <a:defRPr sz="1200" b="0" i="0" u="none" strike="noStrike" cap="none">
                <a:solidFill>
                  <a:schemeClr val="lt1"/>
                </a:solidFill>
                <a:latin typeface="Calibri"/>
                <a:ea typeface="Calibri"/>
                <a:cs typeface="Calibri"/>
                <a:sym typeface="Calibri"/>
              </a:defRPr>
            </a:lvl1pPr>
            <a:lvl2pPr marL="457200" marR="0" lvl="1" indent="0" algn="l" rtl="0">
              <a:spcBef>
                <a:spcPts val="0"/>
              </a:spcBef>
              <a:buNone/>
              <a:defRPr sz="1800" b="0" i="0" u="none" strike="noStrike" cap="none">
                <a:solidFill>
                  <a:schemeClr val="lt1"/>
                </a:solidFill>
                <a:latin typeface="Calibri"/>
                <a:ea typeface="Calibri"/>
                <a:cs typeface="Calibri"/>
                <a:sym typeface="Calibri"/>
              </a:defRPr>
            </a:lvl2pPr>
            <a:lvl3pPr marL="914400" marR="0" lvl="2" indent="0" algn="l" rtl="0">
              <a:spcBef>
                <a:spcPts val="0"/>
              </a:spcBef>
              <a:buNone/>
              <a:defRPr sz="1800" b="0" i="0" u="none" strike="noStrike" cap="none">
                <a:solidFill>
                  <a:schemeClr val="lt1"/>
                </a:solidFill>
                <a:latin typeface="Calibri"/>
                <a:ea typeface="Calibri"/>
                <a:cs typeface="Calibri"/>
                <a:sym typeface="Calibri"/>
              </a:defRPr>
            </a:lvl3pPr>
            <a:lvl4pPr marL="1371600" marR="0" lvl="3" indent="0" algn="l" rtl="0">
              <a:spcBef>
                <a:spcPts val="0"/>
              </a:spcBef>
              <a:buNone/>
              <a:defRPr sz="1800" b="0" i="0" u="none" strike="noStrike" cap="none">
                <a:solidFill>
                  <a:schemeClr val="lt1"/>
                </a:solidFill>
                <a:latin typeface="Calibri"/>
                <a:ea typeface="Calibri"/>
                <a:cs typeface="Calibri"/>
                <a:sym typeface="Calibri"/>
              </a:defRPr>
            </a:lvl4pPr>
            <a:lvl5pPr marL="1828800" marR="0" lvl="4" indent="0" algn="l" rtl="0">
              <a:spcBef>
                <a:spcPts val="0"/>
              </a:spcBef>
              <a:buNone/>
              <a:defRPr sz="1800" b="0" i="0" u="none" strike="noStrike" cap="none">
                <a:solidFill>
                  <a:schemeClr val="lt1"/>
                </a:solidFill>
                <a:latin typeface="Calibri"/>
                <a:ea typeface="Calibri"/>
                <a:cs typeface="Calibri"/>
                <a:sym typeface="Calibri"/>
              </a:defRPr>
            </a:lvl5pPr>
            <a:lvl6pPr marL="2286000" marR="0" lvl="5" indent="0" algn="l" rtl="0">
              <a:spcBef>
                <a:spcPts val="0"/>
              </a:spcBef>
              <a:buNone/>
              <a:defRPr sz="1800" b="0" i="0" u="none" strike="noStrike" cap="none">
                <a:solidFill>
                  <a:schemeClr val="lt1"/>
                </a:solidFill>
                <a:latin typeface="Calibri"/>
                <a:ea typeface="Calibri"/>
                <a:cs typeface="Calibri"/>
                <a:sym typeface="Calibri"/>
              </a:defRPr>
            </a:lvl6pPr>
            <a:lvl7pPr marL="2743200" marR="0" lvl="6" indent="0" algn="l" rtl="0">
              <a:spcBef>
                <a:spcPts val="0"/>
              </a:spcBef>
              <a:buNone/>
              <a:defRPr sz="1800" b="0" i="0" u="none" strike="noStrike" cap="none">
                <a:solidFill>
                  <a:schemeClr val="lt1"/>
                </a:solidFill>
                <a:latin typeface="Calibri"/>
                <a:ea typeface="Calibri"/>
                <a:cs typeface="Calibri"/>
                <a:sym typeface="Calibri"/>
              </a:defRPr>
            </a:lvl7pPr>
            <a:lvl8pPr marL="3200400" marR="0" lvl="7" indent="0" algn="l" rtl="0">
              <a:spcBef>
                <a:spcPts val="0"/>
              </a:spcBef>
              <a:buNone/>
              <a:defRPr sz="1800" b="0" i="0" u="none" strike="noStrike" cap="none">
                <a:solidFill>
                  <a:schemeClr val="lt1"/>
                </a:solidFill>
                <a:latin typeface="Calibri"/>
                <a:ea typeface="Calibri"/>
                <a:cs typeface="Calibri"/>
                <a:sym typeface="Calibri"/>
              </a:defRPr>
            </a:lvl8pPr>
            <a:lvl9pPr marL="3657600" marR="0" lvl="8" indent="0" algn="l" rtl="0">
              <a:spcBef>
                <a:spcPts val="0"/>
              </a:spcBef>
              <a:buNone/>
              <a:defRPr sz="1800" b="0" i="0" u="none" strike="noStrike" cap="none">
                <a:solidFill>
                  <a:schemeClr val="lt1"/>
                </a:solidFill>
                <a:latin typeface="Calibri"/>
                <a:ea typeface="Calibri"/>
                <a:cs typeface="Calibri"/>
                <a:sym typeface="Calibri"/>
              </a:defRPr>
            </a:lvl9pPr>
          </a:lstStyle>
          <a:p>
            <a:endParaRPr/>
          </a:p>
        </p:txBody>
      </p:sp>
      <p:sp>
        <p:nvSpPr>
          <p:cNvPr id="19" name="Shape 19"/>
          <p:cNvSpPr txBox="1">
            <a:spLocks noGrp="1"/>
          </p:cNvSpPr>
          <p:nvPr>
            <p:ph type="ftr" idx="11"/>
          </p:nvPr>
        </p:nvSpPr>
        <p:spPr>
          <a:xfrm>
            <a:off x="4165600" y="6356351"/>
            <a:ext cx="3860800" cy="365125"/>
          </a:xfrm>
          <a:prstGeom prst="rect">
            <a:avLst/>
          </a:prstGeom>
          <a:noFill/>
          <a:ln>
            <a:noFill/>
          </a:ln>
        </p:spPr>
        <p:txBody>
          <a:bodyPr lIns="91425" tIns="91425" rIns="91425" bIns="91425" anchor="ctr" anchorCtr="0"/>
          <a:lstStyle>
            <a:lvl1pPr marL="0" marR="0" lvl="0" indent="0" algn="ctr" rtl="0">
              <a:spcBef>
                <a:spcPts val="0"/>
              </a:spcBef>
              <a:buNone/>
              <a:defRPr sz="1200" b="0" i="0" u="none" strike="noStrike" cap="none">
                <a:solidFill>
                  <a:schemeClr val="lt1"/>
                </a:solidFill>
                <a:latin typeface="Calibri"/>
                <a:ea typeface="Calibri"/>
                <a:cs typeface="Calibri"/>
                <a:sym typeface="Calibri"/>
              </a:defRPr>
            </a:lvl1pPr>
            <a:lvl2pPr marL="457200" marR="0" lvl="1" indent="0" algn="l" rtl="0">
              <a:spcBef>
                <a:spcPts val="0"/>
              </a:spcBef>
              <a:buNone/>
              <a:defRPr sz="1800" b="0" i="0" u="none" strike="noStrike" cap="none">
                <a:solidFill>
                  <a:schemeClr val="lt1"/>
                </a:solidFill>
                <a:latin typeface="Calibri"/>
                <a:ea typeface="Calibri"/>
                <a:cs typeface="Calibri"/>
                <a:sym typeface="Calibri"/>
              </a:defRPr>
            </a:lvl2pPr>
            <a:lvl3pPr marL="914400" marR="0" lvl="2" indent="0" algn="l" rtl="0">
              <a:spcBef>
                <a:spcPts val="0"/>
              </a:spcBef>
              <a:buNone/>
              <a:defRPr sz="1800" b="0" i="0" u="none" strike="noStrike" cap="none">
                <a:solidFill>
                  <a:schemeClr val="lt1"/>
                </a:solidFill>
                <a:latin typeface="Calibri"/>
                <a:ea typeface="Calibri"/>
                <a:cs typeface="Calibri"/>
                <a:sym typeface="Calibri"/>
              </a:defRPr>
            </a:lvl3pPr>
            <a:lvl4pPr marL="1371600" marR="0" lvl="3" indent="0" algn="l" rtl="0">
              <a:spcBef>
                <a:spcPts val="0"/>
              </a:spcBef>
              <a:buNone/>
              <a:defRPr sz="1800" b="0" i="0" u="none" strike="noStrike" cap="none">
                <a:solidFill>
                  <a:schemeClr val="lt1"/>
                </a:solidFill>
                <a:latin typeface="Calibri"/>
                <a:ea typeface="Calibri"/>
                <a:cs typeface="Calibri"/>
                <a:sym typeface="Calibri"/>
              </a:defRPr>
            </a:lvl4pPr>
            <a:lvl5pPr marL="1828800" marR="0" lvl="4" indent="0" algn="l" rtl="0">
              <a:spcBef>
                <a:spcPts val="0"/>
              </a:spcBef>
              <a:buNone/>
              <a:defRPr sz="1800" b="0" i="0" u="none" strike="noStrike" cap="none">
                <a:solidFill>
                  <a:schemeClr val="lt1"/>
                </a:solidFill>
                <a:latin typeface="Calibri"/>
                <a:ea typeface="Calibri"/>
                <a:cs typeface="Calibri"/>
                <a:sym typeface="Calibri"/>
              </a:defRPr>
            </a:lvl5pPr>
            <a:lvl6pPr marL="2286000" marR="0" lvl="5" indent="0" algn="l" rtl="0">
              <a:spcBef>
                <a:spcPts val="0"/>
              </a:spcBef>
              <a:buNone/>
              <a:defRPr sz="1800" b="0" i="0" u="none" strike="noStrike" cap="none">
                <a:solidFill>
                  <a:schemeClr val="lt1"/>
                </a:solidFill>
                <a:latin typeface="Calibri"/>
                <a:ea typeface="Calibri"/>
                <a:cs typeface="Calibri"/>
                <a:sym typeface="Calibri"/>
              </a:defRPr>
            </a:lvl6pPr>
            <a:lvl7pPr marL="2743200" marR="0" lvl="6" indent="0" algn="l" rtl="0">
              <a:spcBef>
                <a:spcPts val="0"/>
              </a:spcBef>
              <a:buNone/>
              <a:defRPr sz="1800" b="0" i="0" u="none" strike="noStrike" cap="none">
                <a:solidFill>
                  <a:schemeClr val="lt1"/>
                </a:solidFill>
                <a:latin typeface="Calibri"/>
                <a:ea typeface="Calibri"/>
                <a:cs typeface="Calibri"/>
                <a:sym typeface="Calibri"/>
              </a:defRPr>
            </a:lvl7pPr>
            <a:lvl8pPr marL="3200400" marR="0" lvl="7" indent="0" algn="l" rtl="0">
              <a:spcBef>
                <a:spcPts val="0"/>
              </a:spcBef>
              <a:buNone/>
              <a:defRPr sz="1800" b="0" i="0" u="none" strike="noStrike" cap="none">
                <a:solidFill>
                  <a:schemeClr val="lt1"/>
                </a:solidFill>
                <a:latin typeface="Calibri"/>
                <a:ea typeface="Calibri"/>
                <a:cs typeface="Calibri"/>
                <a:sym typeface="Calibri"/>
              </a:defRPr>
            </a:lvl8pPr>
            <a:lvl9pPr marL="3657600" marR="0" lvl="8" indent="0" algn="l" rtl="0">
              <a:spcBef>
                <a:spcPts val="0"/>
              </a:spcBef>
              <a:buNone/>
              <a:defRPr sz="1800" b="0" i="0" u="none" strike="noStrike" cap="none">
                <a:solidFill>
                  <a:schemeClr val="lt1"/>
                </a:solidFill>
                <a:latin typeface="Calibri"/>
                <a:ea typeface="Calibri"/>
                <a:cs typeface="Calibri"/>
                <a:sym typeface="Calibri"/>
              </a:defRPr>
            </a:lvl9pPr>
          </a:lstStyle>
          <a:p>
            <a:endParaRPr/>
          </a:p>
        </p:txBody>
      </p:sp>
      <p:sp>
        <p:nvSpPr>
          <p:cNvPr id="20" name="Shape 20"/>
          <p:cNvSpPr txBox="1">
            <a:spLocks noGrp="1"/>
          </p:cNvSpPr>
          <p:nvPr>
            <p:ph type="sldNum" idx="12"/>
          </p:nvPr>
        </p:nvSpPr>
        <p:spPr>
          <a:xfrm>
            <a:off x="8737601" y="6492876"/>
            <a:ext cx="2844799" cy="365125"/>
          </a:xfrm>
          <a:prstGeom prst="rect">
            <a:avLst/>
          </a:prstGeom>
          <a:noFill/>
          <a:ln>
            <a:noFill/>
          </a:ln>
        </p:spPr>
        <p:txBody>
          <a:bodyPr lIns="91425" tIns="45700" rIns="91425" bIns="45700" anchor="ctr" anchorCtr="0">
            <a:noAutofit/>
          </a:bodyPr>
          <a:lstStyle/>
          <a:p>
            <a:pPr algn="r">
              <a:buSzPct val="25000"/>
            </a:pPr>
            <a:fld id="{00000000-1234-1234-1234-123412341234}" type="slidenum">
              <a:rPr lang="en-US" sz="1600" smtClean="0">
                <a:solidFill>
                  <a:schemeClr val="lt1"/>
                </a:solidFill>
                <a:latin typeface="Calibri"/>
                <a:ea typeface="Calibri"/>
                <a:cs typeface="Calibri"/>
                <a:sym typeface="Calibri"/>
              </a:rPr>
              <a:pPr algn="r">
                <a:buSzPct val="25000"/>
              </a:pPr>
              <a:t>‹#›</a:t>
            </a:fld>
            <a:endParaRPr lang="en-US" sz="1600">
              <a:solidFill>
                <a:schemeClr val="lt1"/>
              </a:solidFill>
              <a:latin typeface="Calibri"/>
              <a:ea typeface="Calibri"/>
              <a:cs typeface="Calibri"/>
              <a:sym typeface="Calibri"/>
            </a:endParaRPr>
          </a:p>
        </p:txBody>
      </p:sp>
    </p:spTree>
    <p:extLst>
      <p:ext uri="{BB962C8B-B14F-4D97-AF65-F5344CB8AC3E}">
        <p14:creationId xmlns:p14="http://schemas.microsoft.com/office/powerpoint/2010/main" val="2966046158"/>
      </p:ext>
    </p:extLst>
  </p:cSld>
  <p:clrMapOvr>
    <a:masterClrMapping/>
  </p:clrMapOvr>
  <mc:AlternateContent xmlns:mc="http://schemas.openxmlformats.org/markup-compatibility/2006" xmlns:p14="http://schemas.microsoft.com/office/powerpoint/2010/main">
    <mc:Choice Requires="p14">
      <p:transition p14:dur="250" advClick="0" advTm="5000"/>
    </mc:Choice>
    <mc:Fallback xmlns="">
      <p:transition advClick="0" advTm="5000"/>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Shape 26"/>
        <p:cNvGrpSpPr/>
        <p:nvPr/>
      </p:nvGrpSpPr>
      <p:grpSpPr>
        <a:xfrm>
          <a:off x="0" y="0"/>
          <a:ext cx="0" cy="0"/>
          <a:chOff x="0" y="0"/>
          <a:chExt cx="0" cy="0"/>
        </a:xfrm>
      </p:grpSpPr>
      <p:pic>
        <p:nvPicPr>
          <p:cNvPr id="27" name="Shape 27" descr="m46m47_hetlage_f.jpg"/>
          <p:cNvPicPr preferRelativeResize="0"/>
          <p:nvPr/>
        </p:nvPicPr>
        <p:blipFill rotWithShape="1">
          <a:blip r:embed="rId2">
            <a:alphaModFix/>
          </a:blip>
          <a:srcRect l="3514" r="4188"/>
          <a:stretch/>
        </p:blipFill>
        <p:spPr>
          <a:xfrm>
            <a:off x="0" y="0"/>
            <a:ext cx="12192000" cy="6858000"/>
          </a:xfrm>
          <a:prstGeom prst="rect">
            <a:avLst/>
          </a:prstGeom>
          <a:noFill/>
          <a:ln>
            <a:noFill/>
          </a:ln>
        </p:spPr>
      </p:pic>
      <p:sp>
        <p:nvSpPr>
          <p:cNvPr id="28" name="Shape 28"/>
          <p:cNvSpPr txBox="1">
            <a:spLocks noGrp="1"/>
          </p:cNvSpPr>
          <p:nvPr>
            <p:ph type="title"/>
          </p:nvPr>
        </p:nvSpPr>
        <p:spPr>
          <a:xfrm>
            <a:off x="609600" y="274637"/>
            <a:ext cx="10972800" cy="1143000"/>
          </a:xfrm>
          <a:prstGeom prst="rect">
            <a:avLst/>
          </a:prstGeom>
          <a:noFill/>
          <a:ln>
            <a:noFill/>
          </a:ln>
        </p:spPr>
        <p:txBody>
          <a:bodyPr lIns="91425" tIns="91425" rIns="91425" bIns="91425" anchor="ctr" anchorCtr="0"/>
          <a:lstStyle>
            <a:lvl1pPr marL="0" marR="0" lvl="0" indent="0" algn="ctr" rtl="0">
              <a:spcBef>
                <a:spcPts val="0"/>
              </a:spcBef>
              <a:buClr>
                <a:srgbClr val="FFFF00"/>
              </a:buClr>
              <a:buFont typeface="Times New Roman"/>
              <a:buNone/>
              <a:defRPr sz="4800" b="0" i="0" u="none" strike="noStrike" cap="none">
                <a:solidFill>
                  <a:srgbClr val="FFFF00"/>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29" name="Shape 29"/>
          <p:cNvSpPr txBox="1">
            <a:spLocks noGrp="1"/>
          </p:cNvSpPr>
          <p:nvPr>
            <p:ph type="body" idx="1"/>
          </p:nvPr>
        </p:nvSpPr>
        <p:spPr>
          <a:xfrm>
            <a:off x="609600" y="1600201"/>
            <a:ext cx="10972800" cy="4525963"/>
          </a:xfrm>
          <a:prstGeom prst="rect">
            <a:avLst/>
          </a:prstGeom>
          <a:noFill/>
          <a:ln>
            <a:noFill/>
          </a:ln>
        </p:spPr>
        <p:txBody>
          <a:bodyPr lIns="91425" tIns="91425" rIns="91425" bIns="91425" anchor="t" anchorCtr="0"/>
          <a:lstStyle>
            <a:lvl1pPr marL="342900" marR="0" lvl="0" indent="-88900" algn="l" rtl="0">
              <a:spcBef>
                <a:spcPts val="800"/>
              </a:spcBef>
              <a:buClr>
                <a:srgbClr val="FFFF00"/>
              </a:buClr>
              <a:buSzPct val="100000"/>
              <a:buFont typeface="Arial"/>
              <a:buChar char="•"/>
              <a:defRPr sz="4000" b="0" i="0" u="none" strike="noStrike" cap="none">
                <a:solidFill>
                  <a:srgbClr val="FFFF00"/>
                </a:solidFill>
                <a:latin typeface="Times New Roman"/>
                <a:ea typeface="Times New Roman"/>
                <a:cs typeface="Times New Roman"/>
                <a:sym typeface="Times New Roman"/>
              </a:defRPr>
            </a:lvl1pPr>
            <a:lvl2pPr marL="742950" marR="0" lvl="1" indent="-57150" algn="l" rtl="0">
              <a:spcBef>
                <a:spcPts val="720"/>
              </a:spcBef>
              <a:buClr>
                <a:srgbClr val="FFFF00"/>
              </a:buClr>
              <a:buSzPct val="100000"/>
              <a:buFont typeface="Arial"/>
              <a:buChar char="–"/>
              <a:defRPr sz="3600" b="0" i="0" u="none" strike="noStrike" cap="none">
                <a:solidFill>
                  <a:srgbClr val="FFFF00"/>
                </a:solidFill>
                <a:latin typeface="Times New Roman"/>
                <a:ea typeface="Times New Roman"/>
                <a:cs typeface="Times New Roman"/>
                <a:sym typeface="Times New Roman"/>
              </a:defRPr>
            </a:lvl2pPr>
            <a:lvl3pPr marL="1143000" marR="0" lvl="2" indent="-25400" algn="l" rtl="0">
              <a:spcBef>
                <a:spcPts val="640"/>
              </a:spcBef>
              <a:buClr>
                <a:srgbClr val="FFFF00"/>
              </a:buClr>
              <a:buSzPct val="100000"/>
              <a:buFont typeface="Arial"/>
              <a:buChar char="•"/>
              <a:defRPr sz="3200" b="0" i="0" u="none" strike="noStrike" cap="none">
                <a:solidFill>
                  <a:srgbClr val="FFFF00"/>
                </a:solidFill>
                <a:latin typeface="Times New Roman"/>
                <a:ea typeface="Times New Roman"/>
                <a:cs typeface="Times New Roman"/>
                <a:sym typeface="Times New Roman"/>
              </a:defRPr>
            </a:lvl3pPr>
            <a:lvl4pPr marL="1600200" marR="0" lvl="3" indent="-50800" algn="l" rtl="0">
              <a:spcBef>
                <a:spcPts val="560"/>
              </a:spcBef>
              <a:buClr>
                <a:srgbClr val="FFFF00"/>
              </a:buClr>
              <a:buSzPct val="100000"/>
              <a:buFont typeface="Arial"/>
              <a:buChar char="–"/>
              <a:defRPr sz="2800" b="0" i="0" u="none" strike="noStrike" cap="none">
                <a:solidFill>
                  <a:srgbClr val="FFFF00"/>
                </a:solidFill>
                <a:latin typeface="Times New Roman"/>
                <a:ea typeface="Times New Roman"/>
                <a:cs typeface="Times New Roman"/>
                <a:sym typeface="Times New Roman"/>
              </a:defRPr>
            </a:lvl4pPr>
            <a:lvl5pPr marL="2057400" marR="0" lvl="4" indent="-76200" algn="l" rtl="0">
              <a:spcBef>
                <a:spcPts val="480"/>
              </a:spcBef>
              <a:buClr>
                <a:srgbClr val="FFFF00"/>
              </a:buClr>
              <a:buSzPct val="100000"/>
              <a:buFont typeface="Arial"/>
              <a:buChar char="»"/>
              <a:defRPr sz="2400" b="0" i="0" u="none" strike="noStrike" cap="none">
                <a:solidFill>
                  <a:srgbClr val="FFFF00"/>
                </a:solidFill>
                <a:latin typeface="Times New Roman"/>
                <a:ea typeface="Times New Roman"/>
                <a:cs typeface="Times New Roman"/>
                <a:sym typeface="Times New Roman"/>
              </a:defRPr>
            </a:lvl5pPr>
            <a:lvl6pPr marL="2514600" marR="0" lvl="5" indent="-101600" algn="l" rtl="0">
              <a:spcBef>
                <a:spcPts val="400"/>
              </a:spcBef>
              <a:buClr>
                <a:schemeClr val="lt1"/>
              </a:buClr>
              <a:buSzPct val="100000"/>
              <a:buFont typeface="Arial"/>
              <a:buChar char="•"/>
              <a:defRPr sz="2000" b="0" i="0" u="none" strike="noStrike" cap="none">
                <a:solidFill>
                  <a:schemeClr val="lt1"/>
                </a:solidFill>
                <a:latin typeface="Calibri"/>
                <a:ea typeface="Calibri"/>
                <a:cs typeface="Calibri"/>
                <a:sym typeface="Calibri"/>
              </a:defRPr>
            </a:lvl6pPr>
            <a:lvl7pPr marL="2971800" marR="0" lvl="6" indent="-101600" algn="l" rtl="0">
              <a:spcBef>
                <a:spcPts val="400"/>
              </a:spcBef>
              <a:buClr>
                <a:schemeClr val="lt1"/>
              </a:buClr>
              <a:buSzPct val="100000"/>
              <a:buFont typeface="Arial"/>
              <a:buChar char="•"/>
              <a:defRPr sz="2000" b="0" i="0" u="none" strike="noStrike" cap="none">
                <a:solidFill>
                  <a:schemeClr val="lt1"/>
                </a:solidFill>
                <a:latin typeface="Calibri"/>
                <a:ea typeface="Calibri"/>
                <a:cs typeface="Calibri"/>
                <a:sym typeface="Calibri"/>
              </a:defRPr>
            </a:lvl7pPr>
            <a:lvl8pPr marL="3429000" marR="0" lvl="7" indent="-101600" algn="l" rtl="0">
              <a:spcBef>
                <a:spcPts val="400"/>
              </a:spcBef>
              <a:buClr>
                <a:schemeClr val="lt1"/>
              </a:buClr>
              <a:buSzPct val="100000"/>
              <a:buFont typeface="Arial"/>
              <a:buChar char="•"/>
              <a:defRPr sz="2000" b="0" i="0" u="none" strike="noStrike" cap="none">
                <a:solidFill>
                  <a:schemeClr val="lt1"/>
                </a:solidFill>
                <a:latin typeface="Calibri"/>
                <a:ea typeface="Calibri"/>
                <a:cs typeface="Calibri"/>
                <a:sym typeface="Calibri"/>
              </a:defRPr>
            </a:lvl8pPr>
            <a:lvl9pPr marL="3886200" marR="0" lvl="8" indent="-101600" algn="l" rtl="0">
              <a:spcBef>
                <a:spcPts val="400"/>
              </a:spcBef>
              <a:buClr>
                <a:schemeClr val="lt1"/>
              </a:buClr>
              <a:buSzPct val="100000"/>
              <a:buFont typeface="Arial"/>
              <a:buChar char="•"/>
              <a:defRPr sz="2000" b="0" i="0" u="none" strike="noStrike" cap="none">
                <a:solidFill>
                  <a:schemeClr val="lt1"/>
                </a:solidFill>
                <a:latin typeface="Calibri"/>
                <a:ea typeface="Calibri"/>
                <a:cs typeface="Calibri"/>
                <a:sym typeface="Calibri"/>
              </a:defRPr>
            </a:lvl9pPr>
          </a:lstStyle>
          <a:p>
            <a:endParaRPr/>
          </a:p>
        </p:txBody>
      </p:sp>
      <p:sp>
        <p:nvSpPr>
          <p:cNvPr id="30" name="Shape 30"/>
          <p:cNvSpPr txBox="1">
            <a:spLocks noGrp="1"/>
          </p:cNvSpPr>
          <p:nvPr>
            <p:ph type="dt" idx="10"/>
          </p:nvPr>
        </p:nvSpPr>
        <p:spPr>
          <a:xfrm>
            <a:off x="609601" y="6356351"/>
            <a:ext cx="2844799" cy="365125"/>
          </a:xfrm>
          <a:prstGeom prst="rect">
            <a:avLst/>
          </a:prstGeom>
          <a:noFill/>
          <a:ln>
            <a:noFill/>
          </a:ln>
        </p:spPr>
        <p:txBody>
          <a:bodyPr lIns="91425" tIns="91425" rIns="91425" bIns="91425" anchor="ctr" anchorCtr="0"/>
          <a:lstStyle>
            <a:lvl1pPr marL="0" marR="0" lvl="0" indent="0" algn="l" rtl="0">
              <a:spcBef>
                <a:spcPts val="0"/>
              </a:spcBef>
              <a:buNone/>
              <a:defRPr sz="1200">
                <a:solidFill>
                  <a:schemeClr val="lt1"/>
                </a:solidFill>
                <a:latin typeface="Calibri"/>
                <a:ea typeface="Calibri"/>
                <a:cs typeface="Calibri"/>
                <a:sym typeface="Calibri"/>
              </a:defRPr>
            </a:lvl1pPr>
            <a:lvl2pPr marL="457200" marR="0" lvl="1" indent="0" algn="l" rtl="0">
              <a:spcBef>
                <a:spcPts val="0"/>
              </a:spcBef>
              <a:buNone/>
              <a:defRPr sz="1800" b="0" i="0" u="none" strike="noStrike" cap="none">
                <a:solidFill>
                  <a:schemeClr val="lt1"/>
                </a:solidFill>
                <a:latin typeface="Calibri"/>
                <a:ea typeface="Calibri"/>
                <a:cs typeface="Calibri"/>
                <a:sym typeface="Calibri"/>
              </a:defRPr>
            </a:lvl2pPr>
            <a:lvl3pPr marL="914400" marR="0" lvl="2" indent="0" algn="l" rtl="0">
              <a:spcBef>
                <a:spcPts val="0"/>
              </a:spcBef>
              <a:buNone/>
              <a:defRPr sz="1800" b="0" i="0" u="none" strike="noStrike" cap="none">
                <a:solidFill>
                  <a:schemeClr val="lt1"/>
                </a:solidFill>
                <a:latin typeface="Calibri"/>
                <a:ea typeface="Calibri"/>
                <a:cs typeface="Calibri"/>
                <a:sym typeface="Calibri"/>
              </a:defRPr>
            </a:lvl3pPr>
            <a:lvl4pPr marL="1371600" marR="0" lvl="3" indent="0" algn="l" rtl="0">
              <a:spcBef>
                <a:spcPts val="0"/>
              </a:spcBef>
              <a:buNone/>
              <a:defRPr sz="1800" b="0" i="0" u="none" strike="noStrike" cap="none">
                <a:solidFill>
                  <a:schemeClr val="lt1"/>
                </a:solidFill>
                <a:latin typeface="Calibri"/>
                <a:ea typeface="Calibri"/>
                <a:cs typeface="Calibri"/>
                <a:sym typeface="Calibri"/>
              </a:defRPr>
            </a:lvl4pPr>
            <a:lvl5pPr marL="1828800" marR="0" lvl="4" indent="0" algn="l" rtl="0">
              <a:spcBef>
                <a:spcPts val="0"/>
              </a:spcBef>
              <a:buNone/>
              <a:defRPr sz="1800" b="0" i="0" u="none" strike="noStrike" cap="none">
                <a:solidFill>
                  <a:schemeClr val="lt1"/>
                </a:solidFill>
                <a:latin typeface="Calibri"/>
                <a:ea typeface="Calibri"/>
                <a:cs typeface="Calibri"/>
                <a:sym typeface="Calibri"/>
              </a:defRPr>
            </a:lvl5pPr>
            <a:lvl6pPr marL="2286000" marR="0" lvl="5" indent="0" algn="l" rtl="0">
              <a:spcBef>
                <a:spcPts val="0"/>
              </a:spcBef>
              <a:buNone/>
              <a:defRPr sz="1800" b="0" i="0" u="none" strike="noStrike" cap="none">
                <a:solidFill>
                  <a:schemeClr val="lt1"/>
                </a:solidFill>
                <a:latin typeface="Calibri"/>
                <a:ea typeface="Calibri"/>
                <a:cs typeface="Calibri"/>
                <a:sym typeface="Calibri"/>
              </a:defRPr>
            </a:lvl6pPr>
            <a:lvl7pPr marL="2743200" marR="0" lvl="6" indent="0" algn="l" rtl="0">
              <a:spcBef>
                <a:spcPts val="0"/>
              </a:spcBef>
              <a:buNone/>
              <a:defRPr sz="1800" b="0" i="0" u="none" strike="noStrike" cap="none">
                <a:solidFill>
                  <a:schemeClr val="lt1"/>
                </a:solidFill>
                <a:latin typeface="Calibri"/>
                <a:ea typeface="Calibri"/>
                <a:cs typeface="Calibri"/>
                <a:sym typeface="Calibri"/>
              </a:defRPr>
            </a:lvl7pPr>
            <a:lvl8pPr marL="3200400" marR="0" lvl="7" indent="0" algn="l" rtl="0">
              <a:spcBef>
                <a:spcPts val="0"/>
              </a:spcBef>
              <a:buNone/>
              <a:defRPr sz="1800" b="0" i="0" u="none" strike="noStrike" cap="none">
                <a:solidFill>
                  <a:schemeClr val="lt1"/>
                </a:solidFill>
                <a:latin typeface="Calibri"/>
                <a:ea typeface="Calibri"/>
                <a:cs typeface="Calibri"/>
                <a:sym typeface="Calibri"/>
              </a:defRPr>
            </a:lvl8pPr>
            <a:lvl9pPr marL="3657600" marR="0" lvl="8" indent="0" algn="l" rtl="0">
              <a:spcBef>
                <a:spcPts val="0"/>
              </a:spcBef>
              <a:buNone/>
              <a:defRPr sz="1800" b="0" i="0" u="none" strike="noStrike" cap="none">
                <a:solidFill>
                  <a:schemeClr val="lt1"/>
                </a:solidFill>
                <a:latin typeface="Calibri"/>
                <a:ea typeface="Calibri"/>
                <a:cs typeface="Calibri"/>
                <a:sym typeface="Calibri"/>
              </a:defRPr>
            </a:lvl9pPr>
          </a:lstStyle>
          <a:p>
            <a:endParaRPr/>
          </a:p>
        </p:txBody>
      </p:sp>
      <p:sp>
        <p:nvSpPr>
          <p:cNvPr id="31" name="Shape 31"/>
          <p:cNvSpPr txBox="1">
            <a:spLocks noGrp="1"/>
          </p:cNvSpPr>
          <p:nvPr>
            <p:ph type="ftr" idx="11"/>
          </p:nvPr>
        </p:nvSpPr>
        <p:spPr>
          <a:xfrm>
            <a:off x="4165600" y="6356351"/>
            <a:ext cx="3860800" cy="365125"/>
          </a:xfrm>
          <a:prstGeom prst="rect">
            <a:avLst/>
          </a:prstGeom>
          <a:noFill/>
          <a:ln>
            <a:noFill/>
          </a:ln>
        </p:spPr>
        <p:txBody>
          <a:bodyPr lIns="91425" tIns="91425" rIns="91425" bIns="91425" anchor="ctr" anchorCtr="0"/>
          <a:lstStyle>
            <a:lvl1pPr marL="0" marR="0" lvl="0" indent="0" algn="ctr" rtl="0">
              <a:spcBef>
                <a:spcPts val="0"/>
              </a:spcBef>
              <a:buNone/>
              <a:defRPr sz="1200">
                <a:solidFill>
                  <a:schemeClr val="lt1"/>
                </a:solidFill>
                <a:latin typeface="Calibri"/>
                <a:ea typeface="Calibri"/>
                <a:cs typeface="Calibri"/>
                <a:sym typeface="Calibri"/>
              </a:defRPr>
            </a:lvl1pPr>
            <a:lvl2pPr marL="457200" marR="0" lvl="1" indent="0" algn="l" rtl="0">
              <a:spcBef>
                <a:spcPts val="0"/>
              </a:spcBef>
              <a:buNone/>
              <a:defRPr sz="1800" b="0" i="0" u="none" strike="noStrike" cap="none">
                <a:solidFill>
                  <a:schemeClr val="lt1"/>
                </a:solidFill>
                <a:latin typeface="Calibri"/>
                <a:ea typeface="Calibri"/>
                <a:cs typeface="Calibri"/>
                <a:sym typeface="Calibri"/>
              </a:defRPr>
            </a:lvl2pPr>
            <a:lvl3pPr marL="914400" marR="0" lvl="2" indent="0" algn="l" rtl="0">
              <a:spcBef>
                <a:spcPts val="0"/>
              </a:spcBef>
              <a:buNone/>
              <a:defRPr sz="1800" b="0" i="0" u="none" strike="noStrike" cap="none">
                <a:solidFill>
                  <a:schemeClr val="lt1"/>
                </a:solidFill>
                <a:latin typeface="Calibri"/>
                <a:ea typeface="Calibri"/>
                <a:cs typeface="Calibri"/>
                <a:sym typeface="Calibri"/>
              </a:defRPr>
            </a:lvl3pPr>
            <a:lvl4pPr marL="1371600" marR="0" lvl="3" indent="0" algn="l" rtl="0">
              <a:spcBef>
                <a:spcPts val="0"/>
              </a:spcBef>
              <a:buNone/>
              <a:defRPr sz="1800" b="0" i="0" u="none" strike="noStrike" cap="none">
                <a:solidFill>
                  <a:schemeClr val="lt1"/>
                </a:solidFill>
                <a:latin typeface="Calibri"/>
                <a:ea typeface="Calibri"/>
                <a:cs typeface="Calibri"/>
                <a:sym typeface="Calibri"/>
              </a:defRPr>
            </a:lvl4pPr>
            <a:lvl5pPr marL="1828800" marR="0" lvl="4" indent="0" algn="l" rtl="0">
              <a:spcBef>
                <a:spcPts val="0"/>
              </a:spcBef>
              <a:buNone/>
              <a:defRPr sz="1800" b="0" i="0" u="none" strike="noStrike" cap="none">
                <a:solidFill>
                  <a:schemeClr val="lt1"/>
                </a:solidFill>
                <a:latin typeface="Calibri"/>
                <a:ea typeface="Calibri"/>
                <a:cs typeface="Calibri"/>
                <a:sym typeface="Calibri"/>
              </a:defRPr>
            </a:lvl5pPr>
            <a:lvl6pPr marL="2286000" marR="0" lvl="5" indent="0" algn="l" rtl="0">
              <a:spcBef>
                <a:spcPts val="0"/>
              </a:spcBef>
              <a:buNone/>
              <a:defRPr sz="1800" b="0" i="0" u="none" strike="noStrike" cap="none">
                <a:solidFill>
                  <a:schemeClr val="lt1"/>
                </a:solidFill>
                <a:latin typeface="Calibri"/>
                <a:ea typeface="Calibri"/>
                <a:cs typeface="Calibri"/>
                <a:sym typeface="Calibri"/>
              </a:defRPr>
            </a:lvl6pPr>
            <a:lvl7pPr marL="2743200" marR="0" lvl="6" indent="0" algn="l" rtl="0">
              <a:spcBef>
                <a:spcPts val="0"/>
              </a:spcBef>
              <a:buNone/>
              <a:defRPr sz="1800" b="0" i="0" u="none" strike="noStrike" cap="none">
                <a:solidFill>
                  <a:schemeClr val="lt1"/>
                </a:solidFill>
                <a:latin typeface="Calibri"/>
                <a:ea typeface="Calibri"/>
                <a:cs typeface="Calibri"/>
                <a:sym typeface="Calibri"/>
              </a:defRPr>
            </a:lvl7pPr>
            <a:lvl8pPr marL="3200400" marR="0" lvl="7" indent="0" algn="l" rtl="0">
              <a:spcBef>
                <a:spcPts val="0"/>
              </a:spcBef>
              <a:buNone/>
              <a:defRPr sz="1800" b="0" i="0" u="none" strike="noStrike" cap="none">
                <a:solidFill>
                  <a:schemeClr val="lt1"/>
                </a:solidFill>
                <a:latin typeface="Calibri"/>
                <a:ea typeface="Calibri"/>
                <a:cs typeface="Calibri"/>
                <a:sym typeface="Calibri"/>
              </a:defRPr>
            </a:lvl8pPr>
            <a:lvl9pPr marL="3657600" marR="0" lvl="8" indent="0" algn="l" rtl="0">
              <a:spcBef>
                <a:spcPts val="0"/>
              </a:spcBef>
              <a:buNone/>
              <a:defRPr sz="1800" b="0" i="0" u="none" strike="noStrike" cap="none">
                <a:solidFill>
                  <a:schemeClr val="lt1"/>
                </a:solidFill>
                <a:latin typeface="Calibri"/>
                <a:ea typeface="Calibri"/>
                <a:cs typeface="Calibri"/>
                <a:sym typeface="Calibri"/>
              </a:defRPr>
            </a:lvl9pPr>
          </a:lstStyle>
          <a:p>
            <a:endParaRPr/>
          </a:p>
        </p:txBody>
      </p:sp>
    </p:spTree>
    <p:extLst>
      <p:ext uri="{BB962C8B-B14F-4D97-AF65-F5344CB8AC3E}">
        <p14:creationId xmlns:p14="http://schemas.microsoft.com/office/powerpoint/2010/main" val="1040941300"/>
      </p:ext>
    </p:extLst>
  </p:cSld>
  <p:clrMapOvr>
    <a:masterClrMapping/>
  </p:clrMapOvr>
  <mc:AlternateContent xmlns:mc="http://schemas.openxmlformats.org/markup-compatibility/2006" xmlns:p14="http://schemas.microsoft.com/office/powerpoint/2010/main">
    <mc:Choice Requires="p14">
      <p:transition p14:dur="250" advClick="0" advTm="5000"/>
    </mc:Choice>
    <mc:Fallback xmlns="">
      <p:transition advClick="0" advTm="5000"/>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picTx">
  <p:cSld name="Picture with Caption">
    <p:spTree>
      <p:nvGrpSpPr>
        <p:cNvPr id="1" name="Shape 60"/>
        <p:cNvGrpSpPr/>
        <p:nvPr/>
      </p:nvGrpSpPr>
      <p:grpSpPr>
        <a:xfrm>
          <a:off x="0" y="0"/>
          <a:ext cx="0" cy="0"/>
          <a:chOff x="0" y="0"/>
          <a:chExt cx="0" cy="0"/>
        </a:xfrm>
      </p:grpSpPr>
      <p:sp>
        <p:nvSpPr>
          <p:cNvPr id="61" name="Shape 61"/>
          <p:cNvSpPr txBox="1">
            <a:spLocks noGrp="1"/>
          </p:cNvSpPr>
          <p:nvPr>
            <p:ph type="title"/>
          </p:nvPr>
        </p:nvSpPr>
        <p:spPr>
          <a:xfrm>
            <a:off x="2389718" y="4800601"/>
            <a:ext cx="7315199" cy="566737"/>
          </a:xfrm>
          <a:prstGeom prst="rect">
            <a:avLst/>
          </a:prstGeom>
          <a:noFill/>
          <a:ln>
            <a:noFill/>
          </a:ln>
        </p:spPr>
        <p:txBody>
          <a:bodyPr lIns="91425" tIns="91425" rIns="91425" bIns="91425" anchor="b" anchorCtr="0"/>
          <a:lstStyle>
            <a:lvl1pPr marL="0" marR="0" lvl="0" indent="0" algn="l" rtl="0">
              <a:spcBef>
                <a:spcPts val="0"/>
              </a:spcBef>
              <a:buClr>
                <a:schemeClr val="lt1"/>
              </a:buClr>
              <a:buFont typeface="Calibri"/>
              <a:buNone/>
              <a:defRPr sz="2000" b="1" i="0" u="none" strike="noStrike" cap="none">
                <a:solidFill>
                  <a:schemeClr val="lt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62" name="Shape 62"/>
          <p:cNvSpPr>
            <a:spLocks noGrp="1"/>
          </p:cNvSpPr>
          <p:nvPr>
            <p:ph type="pic" idx="2"/>
          </p:nvPr>
        </p:nvSpPr>
        <p:spPr>
          <a:xfrm>
            <a:off x="2389718" y="612775"/>
            <a:ext cx="7315199" cy="4114800"/>
          </a:xfrm>
          <a:prstGeom prst="rect">
            <a:avLst/>
          </a:prstGeom>
          <a:noFill/>
          <a:ln>
            <a:noFill/>
          </a:ln>
        </p:spPr>
        <p:txBody>
          <a:bodyPr lIns="91425" tIns="91425" rIns="91425" bIns="91425" anchor="t" anchorCtr="0"/>
          <a:lstStyle>
            <a:lvl1pPr marL="0" marR="0" lvl="0" indent="0" algn="l" rtl="0">
              <a:spcBef>
                <a:spcPts val="640"/>
              </a:spcBef>
              <a:buClr>
                <a:schemeClr val="lt1"/>
              </a:buClr>
              <a:buFont typeface="Arial"/>
              <a:buNone/>
              <a:defRPr sz="3200" b="0" i="0" u="none" strike="noStrike" cap="none">
                <a:solidFill>
                  <a:schemeClr val="lt1"/>
                </a:solidFill>
                <a:latin typeface="Calibri"/>
                <a:ea typeface="Calibri"/>
                <a:cs typeface="Calibri"/>
                <a:sym typeface="Calibri"/>
              </a:defRPr>
            </a:lvl1pPr>
            <a:lvl2pPr marL="457200" marR="0" lvl="1" indent="0" algn="l" rtl="0">
              <a:spcBef>
                <a:spcPts val="560"/>
              </a:spcBef>
              <a:buClr>
                <a:schemeClr val="lt1"/>
              </a:buClr>
              <a:buFont typeface="Arial"/>
              <a:buNone/>
              <a:defRPr sz="2800" b="0" i="0" u="none" strike="noStrike" cap="none">
                <a:solidFill>
                  <a:schemeClr val="lt1"/>
                </a:solidFill>
                <a:latin typeface="Calibri"/>
                <a:ea typeface="Calibri"/>
                <a:cs typeface="Calibri"/>
                <a:sym typeface="Calibri"/>
              </a:defRPr>
            </a:lvl2pPr>
            <a:lvl3pPr marL="914400" marR="0" lvl="2" indent="0" algn="l" rtl="0">
              <a:spcBef>
                <a:spcPts val="480"/>
              </a:spcBef>
              <a:buClr>
                <a:schemeClr val="lt1"/>
              </a:buClr>
              <a:buFont typeface="Arial"/>
              <a:buNone/>
              <a:defRPr sz="2400" b="0" i="0" u="none" strike="noStrike" cap="none">
                <a:solidFill>
                  <a:schemeClr val="lt1"/>
                </a:solidFill>
                <a:latin typeface="Calibri"/>
                <a:ea typeface="Calibri"/>
                <a:cs typeface="Calibri"/>
                <a:sym typeface="Calibri"/>
              </a:defRPr>
            </a:lvl3pPr>
            <a:lvl4pPr marL="1371600" marR="0" lvl="3" indent="0" algn="l" rtl="0">
              <a:spcBef>
                <a:spcPts val="400"/>
              </a:spcBef>
              <a:buClr>
                <a:schemeClr val="lt1"/>
              </a:buClr>
              <a:buFont typeface="Arial"/>
              <a:buNone/>
              <a:defRPr sz="2000" b="0" i="0" u="none" strike="noStrike" cap="none">
                <a:solidFill>
                  <a:schemeClr val="lt1"/>
                </a:solidFill>
                <a:latin typeface="Calibri"/>
                <a:ea typeface="Calibri"/>
                <a:cs typeface="Calibri"/>
                <a:sym typeface="Calibri"/>
              </a:defRPr>
            </a:lvl4pPr>
            <a:lvl5pPr marL="1828800" marR="0" lvl="4" indent="0" algn="l" rtl="0">
              <a:spcBef>
                <a:spcPts val="400"/>
              </a:spcBef>
              <a:buClr>
                <a:schemeClr val="lt1"/>
              </a:buClr>
              <a:buFont typeface="Arial"/>
              <a:buNone/>
              <a:defRPr sz="2000" b="0" i="0" u="none" strike="noStrike" cap="none">
                <a:solidFill>
                  <a:schemeClr val="lt1"/>
                </a:solidFill>
                <a:latin typeface="Calibri"/>
                <a:ea typeface="Calibri"/>
                <a:cs typeface="Calibri"/>
                <a:sym typeface="Calibri"/>
              </a:defRPr>
            </a:lvl5pPr>
            <a:lvl6pPr marL="2286000" marR="0" lvl="5" indent="0" algn="l" rtl="0">
              <a:spcBef>
                <a:spcPts val="400"/>
              </a:spcBef>
              <a:buClr>
                <a:schemeClr val="lt1"/>
              </a:buClr>
              <a:buFont typeface="Arial"/>
              <a:buNone/>
              <a:defRPr sz="2000" b="0" i="0" u="none" strike="noStrike" cap="none">
                <a:solidFill>
                  <a:schemeClr val="lt1"/>
                </a:solidFill>
                <a:latin typeface="Calibri"/>
                <a:ea typeface="Calibri"/>
                <a:cs typeface="Calibri"/>
                <a:sym typeface="Calibri"/>
              </a:defRPr>
            </a:lvl6pPr>
            <a:lvl7pPr marL="2743200" marR="0" lvl="6" indent="0" algn="l" rtl="0">
              <a:spcBef>
                <a:spcPts val="400"/>
              </a:spcBef>
              <a:buClr>
                <a:schemeClr val="lt1"/>
              </a:buClr>
              <a:buFont typeface="Arial"/>
              <a:buNone/>
              <a:defRPr sz="2000" b="0" i="0" u="none" strike="noStrike" cap="none">
                <a:solidFill>
                  <a:schemeClr val="lt1"/>
                </a:solidFill>
                <a:latin typeface="Calibri"/>
                <a:ea typeface="Calibri"/>
                <a:cs typeface="Calibri"/>
                <a:sym typeface="Calibri"/>
              </a:defRPr>
            </a:lvl7pPr>
            <a:lvl8pPr marL="3200400" marR="0" lvl="7" indent="0" algn="l" rtl="0">
              <a:spcBef>
                <a:spcPts val="400"/>
              </a:spcBef>
              <a:buClr>
                <a:schemeClr val="lt1"/>
              </a:buClr>
              <a:buFont typeface="Arial"/>
              <a:buNone/>
              <a:defRPr sz="2000" b="0" i="0" u="none" strike="noStrike" cap="none">
                <a:solidFill>
                  <a:schemeClr val="lt1"/>
                </a:solidFill>
                <a:latin typeface="Calibri"/>
                <a:ea typeface="Calibri"/>
                <a:cs typeface="Calibri"/>
                <a:sym typeface="Calibri"/>
              </a:defRPr>
            </a:lvl8pPr>
            <a:lvl9pPr marL="3657600" marR="0" lvl="8" indent="0" algn="l" rtl="0">
              <a:spcBef>
                <a:spcPts val="400"/>
              </a:spcBef>
              <a:buClr>
                <a:schemeClr val="lt1"/>
              </a:buClr>
              <a:buFont typeface="Arial"/>
              <a:buNone/>
              <a:defRPr sz="2000" b="0" i="0" u="none" strike="noStrike" cap="none">
                <a:solidFill>
                  <a:schemeClr val="lt1"/>
                </a:solidFill>
                <a:latin typeface="Calibri"/>
                <a:ea typeface="Calibri"/>
                <a:cs typeface="Calibri"/>
                <a:sym typeface="Calibri"/>
              </a:defRPr>
            </a:lvl9pPr>
          </a:lstStyle>
          <a:p>
            <a:endParaRPr/>
          </a:p>
        </p:txBody>
      </p:sp>
      <p:sp>
        <p:nvSpPr>
          <p:cNvPr id="63" name="Shape 63"/>
          <p:cNvSpPr txBox="1">
            <a:spLocks noGrp="1"/>
          </p:cNvSpPr>
          <p:nvPr>
            <p:ph type="body" idx="1"/>
          </p:nvPr>
        </p:nvSpPr>
        <p:spPr>
          <a:xfrm>
            <a:off x="2389718" y="5367338"/>
            <a:ext cx="7315199" cy="804861"/>
          </a:xfrm>
          <a:prstGeom prst="rect">
            <a:avLst/>
          </a:prstGeom>
          <a:noFill/>
          <a:ln>
            <a:noFill/>
          </a:ln>
        </p:spPr>
        <p:txBody>
          <a:bodyPr lIns="91425" tIns="91425" rIns="91425" bIns="91425" anchor="t" anchorCtr="0"/>
          <a:lstStyle>
            <a:lvl1pPr marL="0" marR="0" lvl="0" indent="0" algn="l" rtl="0">
              <a:spcBef>
                <a:spcPts val="280"/>
              </a:spcBef>
              <a:buClr>
                <a:schemeClr val="lt1"/>
              </a:buClr>
              <a:buFont typeface="Arial"/>
              <a:buNone/>
              <a:defRPr sz="1400" b="0" i="0" u="none" strike="noStrike" cap="none">
                <a:solidFill>
                  <a:schemeClr val="lt1"/>
                </a:solidFill>
                <a:latin typeface="Calibri"/>
                <a:ea typeface="Calibri"/>
                <a:cs typeface="Calibri"/>
                <a:sym typeface="Calibri"/>
              </a:defRPr>
            </a:lvl1pPr>
            <a:lvl2pPr marL="457200" marR="0" lvl="1" indent="0" algn="l" rtl="0">
              <a:spcBef>
                <a:spcPts val="240"/>
              </a:spcBef>
              <a:buClr>
                <a:schemeClr val="lt1"/>
              </a:buClr>
              <a:buFont typeface="Arial"/>
              <a:buNone/>
              <a:defRPr sz="1200" b="0" i="0" u="none" strike="noStrike" cap="none">
                <a:solidFill>
                  <a:schemeClr val="lt1"/>
                </a:solidFill>
                <a:latin typeface="Calibri"/>
                <a:ea typeface="Calibri"/>
                <a:cs typeface="Calibri"/>
                <a:sym typeface="Calibri"/>
              </a:defRPr>
            </a:lvl2pPr>
            <a:lvl3pPr marL="914400" marR="0" lvl="2" indent="0" algn="l" rtl="0">
              <a:spcBef>
                <a:spcPts val="200"/>
              </a:spcBef>
              <a:buClr>
                <a:schemeClr val="lt1"/>
              </a:buClr>
              <a:buFont typeface="Arial"/>
              <a:buNone/>
              <a:defRPr sz="1000" b="0" i="0" u="none" strike="noStrike" cap="none">
                <a:solidFill>
                  <a:schemeClr val="lt1"/>
                </a:solidFill>
                <a:latin typeface="Calibri"/>
                <a:ea typeface="Calibri"/>
                <a:cs typeface="Calibri"/>
                <a:sym typeface="Calibri"/>
              </a:defRPr>
            </a:lvl3pPr>
            <a:lvl4pPr marL="1371600" marR="0" lvl="3" indent="0" algn="l" rtl="0">
              <a:spcBef>
                <a:spcPts val="180"/>
              </a:spcBef>
              <a:buClr>
                <a:schemeClr val="lt1"/>
              </a:buClr>
              <a:buFont typeface="Arial"/>
              <a:buNone/>
              <a:defRPr sz="900" b="0" i="0" u="none" strike="noStrike" cap="none">
                <a:solidFill>
                  <a:schemeClr val="lt1"/>
                </a:solidFill>
                <a:latin typeface="Calibri"/>
                <a:ea typeface="Calibri"/>
                <a:cs typeface="Calibri"/>
                <a:sym typeface="Calibri"/>
              </a:defRPr>
            </a:lvl4pPr>
            <a:lvl5pPr marL="1828800" marR="0" lvl="4" indent="0" algn="l" rtl="0">
              <a:spcBef>
                <a:spcPts val="180"/>
              </a:spcBef>
              <a:buClr>
                <a:schemeClr val="lt1"/>
              </a:buClr>
              <a:buFont typeface="Arial"/>
              <a:buNone/>
              <a:defRPr sz="900" b="0" i="0" u="none" strike="noStrike" cap="none">
                <a:solidFill>
                  <a:schemeClr val="lt1"/>
                </a:solidFill>
                <a:latin typeface="Calibri"/>
                <a:ea typeface="Calibri"/>
                <a:cs typeface="Calibri"/>
                <a:sym typeface="Calibri"/>
              </a:defRPr>
            </a:lvl5pPr>
            <a:lvl6pPr marL="2286000" marR="0" lvl="5" indent="0" algn="l" rtl="0">
              <a:spcBef>
                <a:spcPts val="180"/>
              </a:spcBef>
              <a:buClr>
                <a:schemeClr val="lt1"/>
              </a:buClr>
              <a:buFont typeface="Arial"/>
              <a:buNone/>
              <a:defRPr sz="900" b="0" i="0" u="none" strike="noStrike" cap="none">
                <a:solidFill>
                  <a:schemeClr val="lt1"/>
                </a:solidFill>
                <a:latin typeface="Calibri"/>
                <a:ea typeface="Calibri"/>
                <a:cs typeface="Calibri"/>
                <a:sym typeface="Calibri"/>
              </a:defRPr>
            </a:lvl6pPr>
            <a:lvl7pPr marL="2743200" marR="0" lvl="6" indent="0" algn="l" rtl="0">
              <a:spcBef>
                <a:spcPts val="180"/>
              </a:spcBef>
              <a:buClr>
                <a:schemeClr val="lt1"/>
              </a:buClr>
              <a:buFont typeface="Arial"/>
              <a:buNone/>
              <a:defRPr sz="900" b="0" i="0" u="none" strike="noStrike" cap="none">
                <a:solidFill>
                  <a:schemeClr val="lt1"/>
                </a:solidFill>
                <a:latin typeface="Calibri"/>
                <a:ea typeface="Calibri"/>
                <a:cs typeface="Calibri"/>
                <a:sym typeface="Calibri"/>
              </a:defRPr>
            </a:lvl7pPr>
            <a:lvl8pPr marL="3200400" marR="0" lvl="7" indent="0" algn="l" rtl="0">
              <a:spcBef>
                <a:spcPts val="180"/>
              </a:spcBef>
              <a:buClr>
                <a:schemeClr val="lt1"/>
              </a:buClr>
              <a:buFont typeface="Arial"/>
              <a:buNone/>
              <a:defRPr sz="900" b="0" i="0" u="none" strike="noStrike" cap="none">
                <a:solidFill>
                  <a:schemeClr val="lt1"/>
                </a:solidFill>
                <a:latin typeface="Calibri"/>
                <a:ea typeface="Calibri"/>
                <a:cs typeface="Calibri"/>
                <a:sym typeface="Calibri"/>
              </a:defRPr>
            </a:lvl8pPr>
            <a:lvl9pPr marL="3657600" marR="0" lvl="8" indent="0" algn="l" rtl="0">
              <a:spcBef>
                <a:spcPts val="180"/>
              </a:spcBef>
              <a:buClr>
                <a:schemeClr val="lt1"/>
              </a:buClr>
              <a:buFont typeface="Arial"/>
              <a:buNone/>
              <a:defRPr sz="900" b="0" i="0" u="none" strike="noStrike" cap="none">
                <a:solidFill>
                  <a:schemeClr val="lt1"/>
                </a:solidFill>
                <a:latin typeface="Calibri"/>
                <a:ea typeface="Calibri"/>
                <a:cs typeface="Calibri"/>
                <a:sym typeface="Calibri"/>
              </a:defRPr>
            </a:lvl9pPr>
          </a:lstStyle>
          <a:p>
            <a:endParaRPr/>
          </a:p>
        </p:txBody>
      </p:sp>
      <p:sp>
        <p:nvSpPr>
          <p:cNvPr id="64" name="Shape 64"/>
          <p:cNvSpPr txBox="1">
            <a:spLocks noGrp="1"/>
          </p:cNvSpPr>
          <p:nvPr>
            <p:ph type="dt" idx="10"/>
          </p:nvPr>
        </p:nvSpPr>
        <p:spPr>
          <a:xfrm>
            <a:off x="609601" y="6356351"/>
            <a:ext cx="2844799" cy="365125"/>
          </a:xfrm>
          <a:prstGeom prst="rect">
            <a:avLst/>
          </a:prstGeom>
          <a:noFill/>
          <a:ln>
            <a:noFill/>
          </a:ln>
        </p:spPr>
        <p:txBody>
          <a:bodyPr lIns="91425" tIns="91425" rIns="91425" bIns="91425" anchor="ctr" anchorCtr="0"/>
          <a:lstStyle>
            <a:lvl1pPr marL="0" marR="0" lvl="0" indent="0" algn="l" rtl="0">
              <a:spcBef>
                <a:spcPts val="0"/>
              </a:spcBef>
              <a:buNone/>
              <a:defRPr sz="1200">
                <a:solidFill>
                  <a:schemeClr val="lt1"/>
                </a:solidFill>
                <a:latin typeface="Calibri"/>
                <a:ea typeface="Calibri"/>
                <a:cs typeface="Calibri"/>
                <a:sym typeface="Calibri"/>
              </a:defRPr>
            </a:lvl1pPr>
            <a:lvl2pPr marL="457200" marR="0" lvl="1" indent="0" algn="l" rtl="0">
              <a:spcBef>
                <a:spcPts val="0"/>
              </a:spcBef>
              <a:buNone/>
              <a:defRPr sz="1800" b="0" i="0" u="none" strike="noStrike" cap="none">
                <a:solidFill>
                  <a:schemeClr val="lt1"/>
                </a:solidFill>
                <a:latin typeface="Calibri"/>
                <a:ea typeface="Calibri"/>
                <a:cs typeface="Calibri"/>
                <a:sym typeface="Calibri"/>
              </a:defRPr>
            </a:lvl2pPr>
            <a:lvl3pPr marL="914400" marR="0" lvl="2" indent="0" algn="l" rtl="0">
              <a:spcBef>
                <a:spcPts val="0"/>
              </a:spcBef>
              <a:buNone/>
              <a:defRPr sz="1800" b="0" i="0" u="none" strike="noStrike" cap="none">
                <a:solidFill>
                  <a:schemeClr val="lt1"/>
                </a:solidFill>
                <a:latin typeface="Calibri"/>
                <a:ea typeface="Calibri"/>
                <a:cs typeface="Calibri"/>
                <a:sym typeface="Calibri"/>
              </a:defRPr>
            </a:lvl3pPr>
            <a:lvl4pPr marL="1371600" marR="0" lvl="3" indent="0" algn="l" rtl="0">
              <a:spcBef>
                <a:spcPts val="0"/>
              </a:spcBef>
              <a:buNone/>
              <a:defRPr sz="1800" b="0" i="0" u="none" strike="noStrike" cap="none">
                <a:solidFill>
                  <a:schemeClr val="lt1"/>
                </a:solidFill>
                <a:latin typeface="Calibri"/>
                <a:ea typeface="Calibri"/>
                <a:cs typeface="Calibri"/>
                <a:sym typeface="Calibri"/>
              </a:defRPr>
            </a:lvl4pPr>
            <a:lvl5pPr marL="1828800" marR="0" lvl="4" indent="0" algn="l" rtl="0">
              <a:spcBef>
                <a:spcPts val="0"/>
              </a:spcBef>
              <a:buNone/>
              <a:defRPr sz="1800" b="0" i="0" u="none" strike="noStrike" cap="none">
                <a:solidFill>
                  <a:schemeClr val="lt1"/>
                </a:solidFill>
                <a:latin typeface="Calibri"/>
                <a:ea typeface="Calibri"/>
                <a:cs typeface="Calibri"/>
                <a:sym typeface="Calibri"/>
              </a:defRPr>
            </a:lvl5pPr>
            <a:lvl6pPr marL="2286000" marR="0" lvl="5" indent="0" algn="l" rtl="0">
              <a:spcBef>
                <a:spcPts val="0"/>
              </a:spcBef>
              <a:buNone/>
              <a:defRPr sz="1800" b="0" i="0" u="none" strike="noStrike" cap="none">
                <a:solidFill>
                  <a:schemeClr val="lt1"/>
                </a:solidFill>
                <a:latin typeface="Calibri"/>
                <a:ea typeface="Calibri"/>
                <a:cs typeface="Calibri"/>
                <a:sym typeface="Calibri"/>
              </a:defRPr>
            </a:lvl6pPr>
            <a:lvl7pPr marL="2743200" marR="0" lvl="6" indent="0" algn="l" rtl="0">
              <a:spcBef>
                <a:spcPts val="0"/>
              </a:spcBef>
              <a:buNone/>
              <a:defRPr sz="1800" b="0" i="0" u="none" strike="noStrike" cap="none">
                <a:solidFill>
                  <a:schemeClr val="lt1"/>
                </a:solidFill>
                <a:latin typeface="Calibri"/>
                <a:ea typeface="Calibri"/>
                <a:cs typeface="Calibri"/>
                <a:sym typeface="Calibri"/>
              </a:defRPr>
            </a:lvl7pPr>
            <a:lvl8pPr marL="3200400" marR="0" lvl="7" indent="0" algn="l" rtl="0">
              <a:spcBef>
                <a:spcPts val="0"/>
              </a:spcBef>
              <a:buNone/>
              <a:defRPr sz="1800" b="0" i="0" u="none" strike="noStrike" cap="none">
                <a:solidFill>
                  <a:schemeClr val="lt1"/>
                </a:solidFill>
                <a:latin typeface="Calibri"/>
                <a:ea typeface="Calibri"/>
                <a:cs typeface="Calibri"/>
                <a:sym typeface="Calibri"/>
              </a:defRPr>
            </a:lvl8pPr>
            <a:lvl9pPr marL="3657600" marR="0" lvl="8" indent="0" algn="l" rtl="0">
              <a:spcBef>
                <a:spcPts val="0"/>
              </a:spcBef>
              <a:buNone/>
              <a:defRPr sz="1800" b="0" i="0" u="none" strike="noStrike" cap="none">
                <a:solidFill>
                  <a:schemeClr val="lt1"/>
                </a:solidFill>
                <a:latin typeface="Calibri"/>
                <a:ea typeface="Calibri"/>
                <a:cs typeface="Calibri"/>
                <a:sym typeface="Calibri"/>
              </a:defRPr>
            </a:lvl9pPr>
          </a:lstStyle>
          <a:p>
            <a:endParaRPr/>
          </a:p>
        </p:txBody>
      </p:sp>
      <p:sp>
        <p:nvSpPr>
          <p:cNvPr id="65" name="Shape 65"/>
          <p:cNvSpPr txBox="1">
            <a:spLocks noGrp="1"/>
          </p:cNvSpPr>
          <p:nvPr>
            <p:ph type="ftr" idx="11"/>
          </p:nvPr>
        </p:nvSpPr>
        <p:spPr>
          <a:xfrm>
            <a:off x="4165600" y="6356351"/>
            <a:ext cx="3860800" cy="365125"/>
          </a:xfrm>
          <a:prstGeom prst="rect">
            <a:avLst/>
          </a:prstGeom>
          <a:noFill/>
          <a:ln>
            <a:noFill/>
          </a:ln>
        </p:spPr>
        <p:txBody>
          <a:bodyPr lIns="91425" tIns="91425" rIns="91425" bIns="91425" anchor="ctr" anchorCtr="0"/>
          <a:lstStyle>
            <a:lvl1pPr marL="0" marR="0" lvl="0" indent="0" algn="ctr" rtl="0">
              <a:spcBef>
                <a:spcPts val="0"/>
              </a:spcBef>
              <a:buNone/>
              <a:defRPr sz="1200">
                <a:solidFill>
                  <a:schemeClr val="lt1"/>
                </a:solidFill>
                <a:latin typeface="Calibri"/>
                <a:ea typeface="Calibri"/>
                <a:cs typeface="Calibri"/>
                <a:sym typeface="Calibri"/>
              </a:defRPr>
            </a:lvl1pPr>
            <a:lvl2pPr marL="457200" marR="0" lvl="1" indent="0" algn="l" rtl="0">
              <a:spcBef>
                <a:spcPts val="0"/>
              </a:spcBef>
              <a:buNone/>
              <a:defRPr sz="1800" b="0" i="0" u="none" strike="noStrike" cap="none">
                <a:solidFill>
                  <a:schemeClr val="lt1"/>
                </a:solidFill>
                <a:latin typeface="Calibri"/>
                <a:ea typeface="Calibri"/>
                <a:cs typeface="Calibri"/>
                <a:sym typeface="Calibri"/>
              </a:defRPr>
            </a:lvl2pPr>
            <a:lvl3pPr marL="914400" marR="0" lvl="2" indent="0" algn="l" rtl="0">
              <a:spcBef>
                <a:spcPts val="0"/>
              </a:spcBef>
              <a:buNone/>
              <a:defRPr sz="1800" b="0" i="0" u="none" strike="noStrike" cap="none">
                <a:solidFill>
                  <a:schemeClr val="lt1"/>
                </a:solidFill>
                <a:latin typeface="Calibri"/>
                <a:ea typeface="Calibri"/>
                <a:cs typeface="Calibri"/>
                <a:sym typeface="Calibri"/>
              </a:defRPr>
            </a:lvl3pPr>
            <a:lvl4pPr marL="1371600" marR="0" lvl="3" indent="0" algn="l" rtl="0">
              <a:spcBef>
                <a:spcPts val="0"/>
              </a:spcBef>
              <a:buNone/>
              <a:defRPr sz="1800" b="0" i="0" u="none" strike="noStrike" cap="none">
                <a:solidFill>
                  <a:schemeClr val="lt1"/>
                </a:solidFill>
                <a:latin typeface="Calibri"/>
                <a:ea typeface="Calibri"/>
                <a:cs typeface="Calibri"/>
                <a:sym typeface="Calibri"/>
              </a:defRPr>
            </a:lvl4pPr>
            <a:lvl5pPr marL="1828800" marR="0" lvl="4" indent="0" algn="l" rtl="0">
              <a:spcBef>
                <a:spcPts val="0"/>
              </a:spcBef>
              <a:buNone/>
              <a:defRPr sz="1800" b="0" i="0" u="none" strike="noStrike" cap="none">
                <a:solidFill>
                  <a:schemeClr val="lt1"/>
                </a:solidFill>
                <a:latin typeface="Calibri"/>
                <a:ea typeface="Calibri"/>
                <a:cs typeface="Calibri"/>
                <a:sym typeface="Calibri"/>
              </a:defRPr>
            </a:lvl5pPr>
            <a:lvl6pPr marL="2286000" marR="0" lvl="5" indent="0" algn="l" rtl="0">
              <a:spcBef>
                <a:spcPts val="0"/>
              </a:spcBef>
              <a:buNone/>
              <a:defRPr sz="1800" b="0" i="0" u="none" strike="noStrike" cap="none">
                <a:solidFill>
                  <a:schemeClr val="lt1"/>
                </a:solidFill>
                <a:latin typeface="Calibri"/>
                <a:ea typeface="Calibri"/>
                <a:cs typeface="Calibri"/>
                <a:sym typeface="Calibri"/>
              </a:defRPr>
            </a:lvl6pPr>
            <a:lvl7pPr marL="2743200" marR="0" lvl="6" indent="0" algn="l" rtl="0">
              <a:spcBef>
                <a:spcPts val="0"/>
              </a:spcBef>
              <a:buNone/>
              <a:defRPr sz="1800" b="0" i="0" u="none" strike="noStrike" cap="none">
                <a:solidFill>
                  <a:schemeClr val="lt1"/>
                </a:solidFill>
                <a:latin typeface="Calibri"/>
                <a:ea typeface="Calibri"/>
                <a:cs typeface="Calibri"/>
                <a:sym typeface="Calibri"/>
              </a:defRPr>
            </a:lvl7pPr>
            <a:lvl8pPr marL="3200400" marR="0" lvl="7" indent="0" algn="l" rtl="0">
              <a:spcBef>
                <a:spcPts val="0"/>
              </a:spcBef>
              <a:buNone/>
              <a:defRPr sz="1800" b="0" i="0" u="none" strike="noStrike" cap="none">
                <a:solidFill>
                  <a:schemeClr val="lt1"/>
                </a:solidFill>
                <a:latin typeface="Calibri"/>
                <a:ea typeface="Calibri"/>
                <a:cs typeface="Calibri"/>
                <a:sym typeface="Calibri"/>
              </a:defRPr>
            </a:lvl8pPr>
            <a:lvl9pPr marL="3657600" marR="0" lvl="8" indent="0" algn="l" rtl="0">
              <a:spcBef>
                <a:spcPts val="0"/>
              </a:spcBef>
              <a:buNone/>
              <a:defRPr sz="1800" b="0" i="0" u="none" strike="noStrike" cap="none">
                <a:solidFill>
                  <a:schemeClr val="lt1"/>
                </a:solidFill>
                <a:latin typeface="Calibri"/>
                <a:ea typeface="Calibri"/>
                <a:cs typeface="Calibri"/>
                <a:sym typeface="Calibri"/>
              </a:defRPr>
            </a:lvl9pPr>
          </a:lstStyle>
          <a:p>
            <a:endParaRPr/>
          </a:p>
        </p:txBody>
      </p:sp>
      <p:sp>
        <p:nvSpPr>
          <p:cNvPr id="66" name="Shape 66"/>
          <p:cNvSpPr txBox="1">
            <a:spLocks noGrp="1"/>
          </p:cNvSpPr>
          <p:nvPr>
            <p:ph type="sldNum" idx="12"/>
          </p:nvPr>
        </p:nvSpPr>
        <p:spPr>
          <a:xfrm>
            <a:off x="8737601" y="6356351"/>
            <a:ext cx="2844799" cy="365125"/>
          </a:xfrm>
          <a:prstGeom prst="rect">
            <a:avLst/>
          </a:prstGeom>
          <a:noFill/>
          <a:ln>
            <a:noFill/>
          </a:ln>
        </p:spPr>
        <p:txBody>
          <a:bodyPr lIns="91425" tIns="45700" rIns="91425" bIns="45700" anchor="ctr" anchorCtr="0">
            <a:noAutofit/>
          </a:bodyPr>
          <a:lstStyle/>
          <a:p>
            <a:pPr algn="r">
              <a:buSzPct val="25000"/>
            </a:pPr>
            <a:fld id="{00000000-1234-1234-1234-123412341234}" type="slidenum">
              <a:rPr lang="en-US" sz="1200" smtClean="0">
                <a:solidFill>
                  <a:schemeClr val="lt1"/>
                </a:solidFill>
                <a:latin typeface="Calibri"/>
                <a:ea typeface="Calibri"/>
                <a:cs typeface="Calibri"/>
                <a:sym typeface="Calibri"/>
              </a:rPr>
              <a:pPr algn="r">
                <a:buSzPct val="25000"/>
              </a:pPr>
              <a:t>‹#›</a:t>
            </a:fld>
            <a:endParaRPr lang="en-US" sz="1200">
              <a:solidFill>
                <a:schemeClr val="lt1"/>
              </a:solidFill>
              <a:latin typeface="Calibri"/>
              <a:ea typeface="Calibri"/>
              <a:cs typeface="Calibri"/>
              <a:sym typeface="Calibri"/>
            </a:endParaRPr>
          </a:p>
        </p:txBody>
      </p:sp>
    </p:spTree>
    <p:extLst>
      <p:ext uri="{BB962C8B-B14F-4D97-AF65-F5344CB8AC3E}">
        <p14:creationId xmlns:p14="http://schemas.microsoft.com/office/powerpoint/2010/main" val="1267366034"/>
      </p:ext>
    </p:extLst>
  </p:cSld>
  <p:clrMapOvr>
    <a:masterClrMapping/>
  </p:clrMapOvr>
  <mc:AlternateContent xmlns:mc="http://schemas.openxmlformats.org/markup-compatibility/2006" xmlns:p14="http://schemas.microsoft.com/office/powerpoint/2010/main">
    <mc:Choice Requires="p14">
      <p:transition p14:dur="250" advClick="0" advTm="5000"/>
    </mc:Choice>
    <mc:Fallback xmlns="">
      <p:transition advClick="0" advTm="5000"/>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vertTx">
  <p:cSld name="Title and Vertical Text">
    <p:spTree>
      <p:nvGrpSpPr>
        <p:cNvPr id="1" name="Shape 67"/>
        <p:cNvGrpSpPr/>
        <p:nvPr/>
      </p:nvGrpSpPr>
      <p:grpSpPr>
        <a:xfrm>
          <a:off x="0" y="0"/>
          <a:ext cx="0" cy="0"/>
          <a:chOff x="0" y="0"/>
          <a:chExt cx="0" cy="0"/>
        </a:xfrm>
      </p:grpSpPr>
      <p:sp>
        <p:nvSpPr>
          <p:cNvPr id="68" name="Shape 68"/>
          <p:cNvSpPr txBox="1">
            <a:spLocks noGrp="1"/>
          </p:cNvSpPr>
          <p:nvPr>
            <p:ph type="title"/>
          </p:nvPr>
        </p:nvSpPr>
        <p:spPr>
          <a:xfrm>
            <a:off x="609600" y="274637"/>
            <a:ext cx="10972800" cy="1143000"/>
          </a:xfrm>
          <a:prstGeom prst="rect">
            <a:avLst/>
          </a:prstGeom>
          <a:noFill/>
          <a:ln>
            <a:noFill/>
          </a:ln>
        </p:spPr>
        <p:txBody>
          <a:bodyPr lIns="91425" tIns="91425" rIns="91425" bIns="91425" anchor="ctr" anchorCtr="0"/>
          <a:lstStyle>
            <a:lvl1pPr marL="0" marR="0" lvl="0" indent="0" algn="ctr" rtl="0">
              <a:spcBef>
                <a:spcPts val="0"/>
              </a:spcBef>
              <a:buClr>
                <a:schemeClr val="lt1"/>
              </a:buClr>
              <a:buFont typeface="Calibri"/>
              <a:buNone/>
              <a:defRPr sz="4400" b="0" i="0" u="none" strike="noStrike" cap="none">
                <a:solidFill>
                  <a:schemeClr val="lt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69" name="Shape 69"/>
          <p:cNvSpPr txBox="1">
            <a:spLocks noGrp="1"/>
          </p:cNvSpPr>
          <p:nvPr>
            <p:ph type="body" idx="1"/>
          </p:nvPr>
        </p:nvSpPr>
        <p:spPr>
          <a:xfrm rot="5400000">
            <a:off x="3833019" y="-1623218"/>
            <a:ext cx="4525963" cy="10972800"/>
          </a:xfrm>
          <a:prstGeom prst="rect">
            <a:avLst/>
          </a:prstGeom>
          <a:noFill/>
          <a:ln>
            <a:noFill/>
          </a:ln>
        </p:spPr>
        <p:txBody>
          <a:bodyPr lIns="91425" tIns="91425" rIns="91425" bIns="91425" anchor="t" anchorCtr="0"/>
          <a:lstStyle>
            <a:lvl1pPr marL="342900" marR="0" lvl="0" indent="-139700" algn="l" rtl="0">
              <a:spcBef>
                <a:spcPts val="640"/>
              </a:spcBef>
              <a:buClr>
                <a:schemeClr val="lt1"/>
              </a:buClr>
              <a:buSzPct val="100000"/>
              <a:buFont typeface="Arial"/>
              <a:buChar char="•"/>
              <a:defRPr sz="3200" b="0" i="0" u="none" strike="noStrike" cap="none">
                <a:solidFill>
                  <a:schemeClr val="lt1"/>
                </a:solidFill>
                <a:latin typeface="Calibri"/>
                <a:ea typeface="Calibri"/>
                <a:cs typeface="Calibri"/>
                <a:sym typeface="Calibri"/>
              </a:defRPr>
            </a:lvl1pPr>
            <a:lvl2pPr marL="742950" marR="0" lvl="1" indent="-107950" algn="l" rtl="0">
              <a:spcBef>
                <a:spcPts val="560"/>
              </a:spcBef>
              <a:buClr>
                <a:schemeClr val="lt1"/>
              </a:buClr>
              <a:buSzPct val="100000"/>
              <a:buFont typeface="Arial"/>
              <a:buChar char="–"/>
              <a:defRPr sz="2800" b="0" i="0" u="none" strike="noStrike" cap="none">
                <a:solidFill>
                  <a:schemeClr val="lt1"/>
                </a:solidFill>
                <a:latin typeface="Calibri"/>
                <a:ea typeface="Calibri"/>
                <a:cs typeface="Calibri"/>
                <a:sym typeface="Calibri"/>
              </a:defRPr>
            </a:lvl2pPr>
            <a:lvl3pPr marL="1143000" marR="0" lvl="2" indent="-76200" algn="l" rtl="0">
              <a:spcBef>
                <a:spcPts val="480"/>
              </a:spcBef>
              <a:buClr>
                <a:schemeClr val="lt1"/>
              </a:buClr>
              <a:buSzPct val="100000"/>
              <a:buFont typeface="Arial"/>
              <a:buChar char="•"/>
              <a:defRPr sz="2400" b="0" i="0" u="none" strike="noStrike" cap="none">
                <a:solidFill>
                  <a:schemeClr val="lt1"/>
                </a:solidFill>
                <a:latin typeface="Calibri"/>
                <a:ea typeface="Calibri"/>
                <a:cs typeface="Calibri"/>
                <a:sym typeface="Calibri"/>
              </a:defRPr>
            </a:lvl3pPr>
            <a:lvl4pPr marL="1600200" marR="0" lvl="3" indent="-101600" algn="l" rtl="0">
              <a:spcBef>
                <a:spcPts val="400"/>
              </a:spcBef>
              <a:buClr>
                <a:schemeClr val="lt1"/>
              </a:buClr>
              <a:buSzPct val="100000"/>
              <a:buFont typeface="Arial"/>
              <a:buChar char="–"/>
              <a:defRPr sz="2000" b="0" i="0" u="none" strike="noStrike" cap="none">
                <a:solidFill>
                  <a:schemeClr val="lt1"/>
                </a:solidFill>
                <a:latin typeface="Calibri"/>
                <a:ea typeface="Calibri"/>
                <a:cs typeface="Calibri"/>
                <a:sym typeface="Calibri"/>
              </a:defRPr>
            </a:lvl4pPr>
            <a:lvl5pPr marL="2057400" marR="0" lvl="4" indent="-101600" algn="l" rtl="0">
              <a:spcBef>
                <a:spcPts val="400"/>
              </a:spcBef>
              <a:buClr>
                <a:schemeClr val="lt1"/>
              </a:buClr>
              <a:buSzPct val="100000"/>
              <a:buFont typeface="Arial"/>
              <a:buChar char="»"/>
              <a:defRPr sz="2000" b="0" i="0" u="none" strike="noStrike" cap="none">
                <a:solidFill>
                  <a:schemeClr val="lt1"/>
                </a:solidFill>
                <a:latin typeface="Calibri"/>
                <a:ea typeface="Calibri"/>
                <a:cs typeface="Calibri"/>
                <a:sym typeface="Calibri"/>
              </a:defRPr>
            </a:lvl5pPr>
            <a:lvl6pPr marL="2514600" marR="0" lvl="5" indent="-101600" algn="l" rtl="0">
              <a:spcBef>
                <a:spcPts val="400"/>
              </a:spcBef>
              <a:buClr>
                <a:schemeClr val="lt1"/>
              </a:buClr>
              <a:buSzPct val="100000"/>
              <a:buFont typeface="Arial"/>
              <a:buChar char="•"/>
              <a:defRPr sz="2000" b="0" i="0" u="none" strike="noStrike" cap="none">
                <a:solidFill>
                  <a:schemeClr val="lt1"/>
                </a:solidFill>
                <a:latin typeface="Calibri"/>
                <a:ea typeface="Calibri"/>
                <a:cs typeface="Calibri"/>
                <a:sym typeface="Calibri"/>
              </a:defRPr>
            </a:lvl6pPr>
            <a:lvl7pPr marL="2971800" marR="0" lvl="6" indent="-101600" algn="l" rtl="0">
              <a:spcBef>
                <a:spcPts val="400"/>
              </a:spcBef>
              <a:buClr>
                <a:schemeClr val="lt1"/>
              </a:buClr>
              <a:buSzPct val="100000"/>
              <a:buFont typeface="Arial"/>
              <a:buChar char="•"/>
              <a:defRPr sz="2000" b="0" i="0" u="none" strike="noStrike" cap="none">
                <a:solidFill>
                  <a:schemeClr val="lt1"/>
                </a:solidFill>
                <a:latin typeface="Calibri"/>
                <a:ea typeface="Calibri"/>
                <a:cs typeface="Calibri"/>
                <a:sym typeface="Calibri"/>
              </a:defRPr>
            </a:lvl7pPr>
            <a:lvl8pPr marL="3429000" marR="0" lvl="7" indent="-101600" algn="l" rtl="0">
              <a:spcBef>
                <a:spcPts val="400"/>
              </a:spcBef>
              <a:buClr>
                <a:schemeClr val="lt1"/>
              </a:buClr>
              <a:buSzPct val="100000"/>
              <a:buFont typeface="Arial"/>
              <a:buChar char="•"/>
              <a:defRPr sz="2000" b="0" i="0" u="none" strike="noStrike" cap="none">
                <a:solidFill>
                  <a:schemeClr val="lt1"/>
                </a:solidFill>
                <a:latin typeface="Calibri"/>
                <a:ea typeface="Calibri"/>
                <a:cs typeface="Calibri"/>
                <a:sym typeface="Calibri"/>
              </a:defRPr>
            </a:lvl8pPr>
            <a:lvl9pPr marL="3886200" marR="0" lvl="8" indent="-101600" algn="l" rtl="0">
              <a:spcBef>
                <a:spcPts val="400"/>
              </a:spcBef>
              <a:buClr>
                <a:schemeClr val="lt1"/>
              </a:buClr>
              <a:buSzPct val="100000"/>
              <a:buFont typeface="Arial"/>
              <a:buChar char="•"/>
              <a:defRPr sz="2000" b="0" i="0" u="none" strike="noStrike" cap="none">
                <a:solidFill>
                  <a:schemeClr val="lt1"/>
                </a:solidFill>
                <a:latin typeface="Calibri"/>
                <a:ea typeface="Calibri"/>
                <a:cs typeface="Calibri"/>
                <a:sym typeface="Calibri"/>
              </a:defRPr>
            </a:lvl9pPr>
          </a:lstStyle>
          <a:p>
            <a:endParaRPr/>
          </a:p>
        </p:txBody>
      </p:sp>
      <p:sp>
        <p:nvSpPr>
          <p:cNvPr id="70" name="Shape 70"/>
          <p:cNvSpPr txBox="1">
            <a:spLocks noGrp="1"/>
          </p:cNvSpPr>
          <p:nvPr>
            <p:ph type="dt" idx="10"/>
          </p:nvPr>
        </p:nvSpPr>
        <p:spPr>
          <a:xfrm>
            <a:off x="609601" y="6356351"/>
            <a:ext cx="2844799" cy="365125"/>
          </a:xfrm>
          <a:prstGeom prst="rect">
            <a:avLst/>
          </a:prstGeom>
          <a:noFill/>
          <a:ln>
            <a:noFill/>
          </a:ln>
        </p:spPr>
        <p:txBody>
          <a:bodyPr lIns="91425" tIns="91425" rIns="91425" bIns="91425" anchor="ctr" anchorCtr="0"/>
          <a:lstStyle>
            <a:lvl1pPr marL="0" marR="0" lvl="0" indent="0" algn="l" rtl="0">
              <a:spcBef>
                <a:spcPts val="0"/>
              </a:spcBef>
              <a:buNone/>
              <a:defRPr sz="1200">
                <a:solidFill>
                  <a:schemeClr val="lt1"/>
                </a:solidFill>
                <a:latin typeface="Calibri"/>
                <a:ea typeface="Calibri"/>
                <a:cs typeface="Calibri"/>
                <a:sym typeface="Calibri"/>
              </a:defRPr>
            </a:lvl1pPr>
            <a:lvl2pPr marL="457200" marR="0" lvl="1" indent="0" algn="l" rtl="0">
              <a:spcBef>
                <a:spcPts val="0"/>
              </a:spcBef>
              <a:buNone/>
              <a:defRPr sz="1800" b="0" i="0" u="none" strike="noStrike" cap="none">
                <a:solidFill>
                  <a:schemeClr val="lt1"/>
                </a:solidFill>
                <a:latin typeface="Calibri"/>
                <a:ea typeface="Calibri"/>
                <a:cs typeface="Calibri"/>
                <a:sym typeface="Calibri"/>
              </a:defRPr>
            </a:lvl2pPr>
            <a:lvl3pPr marL="914400" marR="0" lvl="2" indent="0" algn="l" rtl="0">
              <a:spcBef>
                <a:spcPts val="0"/>
              </a:spcBef>
              <a:buNone/>
              <a:defRPr sz="1800" b="0" i="0" u="none" strike="noStrike" cap="none">
                <a:solidFill>
                  <a:schemeClr val="lt1"/>
                </a:solidFill>
                <a:latin typeface="Calibri"/>
                <a:ea typeface="Calibri"/>
                <a:cs typeface="Calibri"/>
                <a:sym typeface="Calibri"/>
              </a:defRPr>
            </a:lvl3pPr>
            <a:lvl4pPr marL="1371600" marR="0" lvl="3" indent="0" algn="l" rtl="0">
              <a:spcBef>
                <a:spcPts val="0"/>
              </a:spcBef>
              <a:buNone/>
              <a:defRPr sz="1800" b="0" i="0" u="none" strike="noStrike" cap="none">
                <a:solidFill>
                  <a:schemeClr val="lt1"/>
                </a:solidFill>
                <a:latin typeface="Calibri"/>
                <a:ea typeface="Calibri"/>
                <a:cs typeface="Calibri"/>
                <a:sym typeface="Calibri"/>
              </a:defRPr>
            </a:lvl4pPr>
            <a:lvl5pPr marL="1828800" marR="0" lvl="4" indent="0" algn="l" rtl="0">
              <a:spcBef>
                <a:spcPts val="0"/>
              </a:spcBef>
              <a:buNone/>
              <a:defRPr sz="1800" b="0" i="0" u="none" strike="noStrike" cap="none">
                <a:solidFill>
                  <a:schemeClr val="lt1"/>
                </a:solidFill>
                <a:latin typeface="Calibri"/>
                <a:ea typeface="Calibri"/>
                <a:cs typeface="Calibri"/>
                <a:sym typeface="Calibri"/>
              </a:defRPr>
            </a:lvl5pPr>
            <a:lvl6pPr marL="2286000" marR="0" lvl="5" indent="0" algn="l" rtl="0">
              <a:spcBef>
                <a:spcPts val="0"/>
              </a:spcBef>
              <a:buNone/>
              <a:defRPr sz="1800" b="0" i="0" u="none" strike="noStrike" cap="none">
                <a:solidFill>
                  <a:schemeClr val="lt1"/>
                </a:solidFill>
                <a:latin typeface="Calibri"/>
                <a:ea typeface="Calibri"/>
                <a:cs typeface="Calibri"/>
                <a:sym typeface="Calibri"/>
              </a:defRPr>
            </a:lvl6pPr>
            <a:lvl7pPr marL="2743200" marR="0" lvl="6" indent="0" algn="l" rtl="0">
              <a:spcBef>
                <a:spcPts val="0"/>
              </a:spcBef>
              <a:buNone/>
              <a:defRPr sz="1800" b="0" i="0" u="none" strike="noStrike" cap="none">
                <a:solidFill>
                  <a:schemeClr val="lt1"/>
                </a:solidFill>
                <a:latin typeface="Calibri"/>
                <a:ea typeface="Calibri"/>
                <a:cs typeface="Calibri"/>
                <a:sym typeface="Calibri"/>
              </a:defRPr>
            </a:lvl7pPr>
            <a:lvl8pPr marL="3200400" marR="0" lvl="7" indent="0" algn="l" rtl="0">
              <a:spcBef>
                <a:spcPts val="0"/>
              </a:spcBef>
              <a:buNone/>
              <a:defRPr sz="1800" b="0" i="0" u="none" strike="noStrike" cap="none">
                <a:solidFill>
                  <a:schemeClr val="lt1"/>
                </a:solidFill>
                <a:latin typeface="Calibri"/>
                <a:ea typeface="Calibri"/>
                <a:cs typeface="Calibri"/>
                <a:sym typeface="Calibri"/>
              </a:defRPr>
            </a:lvl8pPr>
            <a:lvl9pPr marL="3657600" marR="0" lvl="8" indent="0" algn="l" rtl="0">
              <a:spcBef>
                <a:spcPts val="0"/>
              </a:spcBef>
              <a:buNone/>
              <a:defRPr sz="1800" b="0" i="0" u="none" strike="noStrike" cap="none">
                <a:solidFill>
                  <a:schemeClr val="lt1"/>
                </a:solidFill>
                <a:latin typeface="Calibri"/>
                <a:ea typeface="Calibri"/>
                <a:cs typeface="Calibri"/>
                <a:sym typeface="Calibri"/>
              </a:defRPr>
            </a:lvl9pPr>
          </a:lstStyle>
          <a:p>
            <a:endParaRPr/>
          </a:p>
        </p:txBody>
      </p:sp>
      <p:sp>
        <p:nvSpPr>
          <p:cNvPr id="71" name="Shape 71"/>
          <p:cNvSpPr txBox="1">
            <a:spLocks noGrp="1"/>
          </p:cNvSpPr>
          <p:nvPr>
            <p:ph type="ftr" idx="11"/>
          </p:nvPr>
        </p:nvSpPr>
        <p:spPr>
          <a:xfrm>
            <a:off x="4165600" y="6356351"/>
            <a:ext cx="3860800" cy="365125"/>
          </a:xfrm>
          <a:prstGeom prst="rect">
            <a:avLst/>
          </a:prstGeom>
          <a:noFill/>
          <a:ln>
            <a:noFill/>
          </a:ln>
        </p:spPr>
        <p:txBody>
          <a:bodyPr lIns="91425" tIns="91425" rIns="91425" bIns="91425" anchor="ctr" anchorCtr="0"/>
          <a:lstStyle>
            <a:lvl1pPr marL="0" marR="0" lvl="0" indent="0" algn="ctr" rtl="0">
              <a:spcBef>
                <a:spcPts val="0"/>
              </a:spcBef>
              <a:buNone/>
              <a:defRPr sz="1200">
                <a:solidFill>
                  <a:schemeClr val="lt1"/>
                </a:solidFill>
                <a:latin typeface="Calibri"/>
                <a:ea typeface="Calibri"/>
                <a:cs typeface="Calibri"/>
                <a:sym typeface="Calibri"/>
              </a:defRPr>
            </a:lvl1pPr>
            <a:lvl2pPr marL="457200" marR="0" lvl="1" indent="0" algn="l" rtl="0">
              <a:spcBef>
                <a:spcPts val="0"/>
              </a:spcBef>
              <a:buNone/>
              <a:defRPr sz="1800" b="0" i="0" u="none" strike="noStrike" cap="none">
                <a:solidFill>
                  <a:schemeClr val="lt1"/>
                </a:solidFill>
                <a:latin typeface="Calibri"/>
                <a:ea typeface="Calibri"/>
                <a:cs typeface="Calibri"/>
                <a:sym typeface="Calibri"/>
              </a:defRPr>
            </a:lvl2pPr>
            <a:lvl3pPr marL="914400" marR="0" lvl="2" indent="0" algn="l" rtl="0">
              <a:spcBef>
                <a:spcPts val="0"/>
              </a:spcBef>
              <a:buNone/>
              <a:defRPr sz="1800" b="0" i="0" u="none" strike="noStrike" cap="none">
                <a:solidFill>
                  <a:schemeClr val="lt1"/>
                </a:solidFill>
                <a:latin typeface="Calibri"/>
                <a:ea typeface="Calibri"/>
                <a:cs typeface="Calibri"/>
                <a:sym typeface="Calibri"/>
              </a:defRPr>
            </a:lvl3pPr>
            <a:lvl4pPr marL="1371600" marR="0" lvl="3" indent="0" algn="l" rtl="0">
              <a:spcBef>
                <a:spcPts val="0"/>
              </a:spcBef>
              <a:buNone/>
              <a:defRPr sz="1800" b="0" i="0" u="none" strike="noStrike" cap="none">
                <a:solidFill>
                  <a:schemeClr val="lt1"/>
                </a:solidFill>
                <a:latin typeface="Calibri"/>
                <a:ea typeface="Calibri"/>
                <a:cs typeface="Calibri"/>
                <a:sym typeface="Calibri"/>
              </a:defRPr>
            </a:lvl4pPr>
            <a:lvl5pPr marL="1828800" marR="0" lvl="4" indent="0" algn="l" rtl="0">
              <a:spcBef>
                <a:spcPts val="0"/>
              </a:spcBef>
              <a:buNone/>
              <a:defRPr sz="1800" b="0" i="0" u="none" strike="noStrike" cap="none">
                <a:solidFill>
                  <a:schemeClr val="lt1"/>
                </a:solidFill>
                <a:latin typeface="Calibri"/>
                <a:ea typeface="Calibri"/>
                <a:cs typeface="Calibri"/>
                <a:sym typeface="Calibri"/>
              </a:defRPr>
            </a:lvl5pPr>
            <a:lvl6pPr marL="2286000" marR="0" lvl="5" indent="0" algn="l" rtl="0">
              <a:spcBef>
                <a:spcPts val="0"/>
              </a:spcBef>
              <a:buNone/>
              <a:defRPr sz="1800" b="0" i="0" u="none" strike="noStrike" cap="none">
                <a:solidFill>
                  <a:schemeClr val="lt1"/>
                </a:solidFill>
                <a:latin typeface="Calibri"/>
                <a:ea typeface="Calibri"/>
                <a:cs typeface="Calibri"/>
                <a:sym typeface="Calibri"/>
              </a:defRPr>
            </a:lvl6pPr>
            <a:lvl7pPr marL="2743200" marR="0" lvl="6" indent="0" algn="l" rtl="0">
              <a:spcBef>
                <a:spcPts val="0"/>
              </a:spcBef>
              <a:buNone/>
              <a:defRPr sz="1800" b="0" i="0" u="none" strike="noStrike" cap="none">
                <a:solidFill>
                  <a:schemeClr val="lt1"/>
                </a:solidFill>
                <a:latin typeface="Calibri"/>
                <a:ea typeface="Calibri"/>
                <a:cs typeface="Calibri"/>
                <a:sym typeface="Calibri"/>
              </a:defRPr>
            </a:lvl7pPr>
            <a:lvl8pPr marL="3200400" marR="0" lvl="7" indent="0" algn="l" rtl="0">
              <a:spcBef>
                <a:spcPts val="0"/>
              </a:spcBef>
              <a:buNone/>
              <a:defRPr sz="1800" b="0" i="0" u="none" strike="noStrike" cap="none">
                <a:solidFill>
                  <a:schemeClr val="lt1"/>
                </a:solidFill>
                <a:latin typeface="Calibri"/>
                <a:ea typeface="Calibri"/>
                <a:cs typeface="Calibri"/>
                <a:sym typeface="Calibri"/>
              </a:defRPr>
            </a:lvl8pPr>
            <a:lvl9pPr marL="3657600" marR="0" lvl="8" indent="0" algn="l" rtl="0">
              <a:spcBef>
                <a:spcPts val="0"/>
              </a:spcBef>
              <a:buNone/>
              <a:defRPr sz="1800" b="0" i="0" u="none" strike="noStrike" cap="none">
                <a:solidFill>
                  <a:schemeClr val="lt1"/>
                </a:solidFill>
                <a:latin typeface="Calibri"/>
                <a:ea typeface="Calibri"/>
                <a:cs typeface="Calibri"/>
                <a:sym typeface="Calibri"/>
              </a:defRPr>
            </a:lvl9pPr>
          </a:lstStyle>
          <a:p>
            <a:endParaRPr/>
          </a:p>
        </p:txBody>
      </p:sp>
      <p:sp>
        <p:nvSpPr>
          <p:cNvPr id="72" name="Shape 72"/>
          <p:cNvSpPr txBox="1">
            <a:spLocks noGrp="1"/>
          </p:cNvSpPr>
          <p:nvPr>
            <p:ph type="sldNum" idx="12"/>
          </p:nvPr>
        </p:nvSpPr>
        <p:spPr>
          <a:xfrm>
            <a:off x="8737601" y="6356351"/>
            <a:ext cx="2844799" cy="365125"/>
          </a:xfrm>
          <a:prstGeom prst="rect">
            <a:avLst/>
          </a:prstGeom>
          <a:noFill/>
          <a:ln>
            <a:noFill/>
          </a:ln>
        </p:spPr>
        <p:txBody>
          <a:bodyPr lIns="91425" tIns="45700" rIns="91425" bIns="45700" anchor="ctr" anchorCtr="0">
            <a:noAutofit/>
          </a:bodyPr>
          <a:lstStyle/>
          <a:p>
            <a:pPr algn="r">
              <a:buSzPct val="25000"/>
            </a:pPr>
            <a:fld id="{00000000-1234-1234-1234-123412341234}" type="slidenum">
              <a:rPr lang="en-US" sz="1200" smtClean="0">
                <a:solidFill>
                  <a:schemeClr val="lt1"/>
                </a:solidFill>
                <a:latin typeface="Calibri"/>
                <a:ea typeface="Calibri"/>
                <a:cs typeface="Calibri"/>
                <a:sym typeface="Calibri"/>
              </a:rPr>
              <a:pPr algn="r">
                <a:buSzPct val="25000"/>
              </a:pPr>
              <a:t>‹#›</a:t>
            </a:fld>
            <a:endParaRPr lang="en-US" sz="1200">
              <a:solidFill>
                <a:schemeClr val="lt1"/>
              </a:solidFill>
              <a:latin typeface="Calibri"/>
              <a:ea typeface="Calibri"/>
              <a:cs typeface="Calibri"/>
              <a:sym typeface="Calibri"/>
            </a:endParaRPr>
          </a:p>
        </p:txBody>
      </p:sp>
    </p:spTree>
    <p:extLst>
      <p:ext uri="{BB962C8B-B14F-4D97-AF65-F5344CB8AC3E}">
        <p14:creationId xmlns:p14="http://schemas.microsoft.com/office/powerpoint/2010/main" val="2501973375"/>
      </p:ext>
    </p:extLst>
  </p:cSld>
  <p:clrMapOvr>
    <a:masterClrMapping/>
  </p:clrMapOvr>
  <mc:AlternateContent xmlns:mc="http://schemas.openxmlformats.org/markup-compatibility/2006" xmlns:p14="http://schemas.microsoft.com/office/powerpoint/2010/main">
    <mc:Choice Requires="p14">
      <p:transition p14:dur="250" advClick="0" advTm="5000"/>
    </mc:Choice>
    <mc:Fallback xmlns="">
      <p:transition advClick="0" advTm="5000"/>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vertTitleAndTx">
  <p:cSld name="Vertical Title and Text">
    <p:spTree>
      <p:nvGrpSpPr>
        <p:cNvPr id="1" name="Shape 73"/>
        <p:cNvGrpSpPr/>
        <p:nvPr/>
      </p:nvGrpSpPr>
      <p:grpSpPr>
        <a:xfrm>
          <a:off x="0" y="0"/>
          <a:ext cx="0" cy="0"/>
          <a:chOff x="0" y="0"/>
          <a:chExt cx="0" cy="0"/>
        </a:xfrm>
      </p:grpSpPr>
      <p:sp>
        <p:nvSpPr>
          <p:cNvPr id="74" name="Shape 74"/>
          <p:cNvSpPr txBox="1">
            <a:spLocks noGrp="1"/>
          </p:cNvSpPr>
          <p:nvPr>
            <p:ph type="title"/>
          </p:nvPr>
        </p:nvSpPr>
        <p:spPr>
          <a:xfrm rot="5400000">
            <a:off x="7285038" y="1828800"/>
            <a:ext cx="5851525" cy="2743200"/>
          </a:xfrm>
          <a:prstGeom prst="rect">
            <a:avLst/>
          </a:prstGeom>
          <a:noFill/>
          <a:ln>
            <a:noFill/>
          </a:ln>
        </p:spPr>
        <p:txBody>
          <a:bodyPr lIns="91425" tIns="91425" rIns="91425" bIns="91425" anchor="ctr" anchorCtr="0"/>
          <a:lstStyle>
            <a:lvl1pPr marL="0" marR="0" lvl="0" indent="0" algn="ctr" rtl="0">
              <a:spcBef>
                <a:spcPts val="0"/>
              </a:spcBef>
              <a:buClr>
                <a:schemeClr val="lt1"/>
              </a:buClr>
              <a:buFont typeface="Calibri"/>
              <a:buNone/>
              <a:defRPr sz="4400" b="0" i="0" u="none" strike="noStrike" cap="none">
                <a:solidFill>
                  <a:schemeClr val="lt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75" name="Shape 75"/>
          <p:cNvSpPr txBox="1">
            <a:spLocks noGrp="1"/>
          </p:cNvSpPr>
          <p:nvPr>
            <p:ph type="body" idx="1"/>
          </p:nvPr>
        </p:nvSpPr>
        <p:spPr>
          <a:xfrm rot="5400000">
            <a:off x="1697038" y="-812800"/>
            <a:ext cx="5851525" cy="8026399"/>
          </a:xfrm>
          <a:prstGeom prst="rect">
            <a:avLst/>
          </a:prstGeom>
          <a:noFill/>
          <a:ln>
            <a:noFill/>
          </a:ln>
        </p:spPr>
        <p:txBody>
          <a:bodyPr lIns="91425" tIns="91425" rIns="91425" bIns="91425" anchor="t" anchorCtr="0"/>
          <a:lstStyle>
            <a:lvl1pPr marL="342900" marR="0" lvl="0" indent="-139700" algn="l" rtl="0">
              <a:spcBef>
                <a:spcPts val="640"/>
              </a:spcBef>
              <a:buClr>
                <a:schemeClr val="lt1"/>
              </a:buClr>
              <a:buSzPct val="100000"/>
              <a:buFont typeface="Arial"/>
              <a:buChar char="•"/>
              <a:defRPr sz="3200" b="0" i="0" u="none" strike="noStrike" cap="none">
                <a:solidFill>
                  <a:schemeClr val="lt1"/>
                </a:solidFill>
                <a:latin typeface="Calibri"/>
                <a:ea typeface="Calibri"/>
                <a:cs typeface="Calibri"/>
                <a:sym typeface="Calibri"/>
              </a:defRPr>
            </a:lvl1pPr>
            <a:lvl2pPr marL="742950" marR="0" lvl="1" indent="-107950" algn="l" rtl="0">
              <a:spcBef>
                <a:spcPts val="560"/>
              </a:spcBef>
              <a:buClr>
                <a:schemeClr val="lt1"/>
              </a:buClr>
              <a:buSzPct val="100000"/>
              <a:buFont typeface="Arial"/>
              <a:buChar char="–"/>
              <a:defRPr sz="2800" b="0" i="0" u="none" strike="noStrike" cap="none">
                <a:solidFill>
                  <a:schemeClr val="lt1"/>
                </a:solidFill>
                <a:latin typeface="Calibri"/>
                <a:ea typeface="Calibri"/>
                <a:cs typeface="Calibri"/>
                <a:sym typeface="Calibri"/>
              </a:defRPr>
            </a:lvl2pPr>
            <a:lvl3pPr marL="1143000" marR="0" lvl="2" indent="-76200" algn="l" rtl="0">
              <a:spcBef>
                <a:spcPts val="480"/>
              </a:spcBef>
              <a:buClr>
                <a:schemeClr val="lt1"/>
              </a:buClr>
              <a:buSzPct val="100000"/>
              <a:buFont typeface="Arial"/>
              <a:buChar char="•"/>
              <a:defRPr sz="2400" b="0" i="0" u="none" strike="noStrike" cap="none">
                <a:solidFill>
                  <a:schemeClr val="lt1"/>
                </a:solidFill>
                <a:latin typeface="Calibri"/>
                <a:ea typeface="Calibri"/>
                <a:cs typeface="Calibri"/>
                <a:sym typeface="Calibri"/>
              </a:defRPr>
            </a:lvl3pPr>
            <a:lvl4pPr marL="1600200" marR="0" lvl="3" indent="-101600" algn="l" rtl="0">
              <a:spcBef>
                <a:spcPts val="400"/>
              </a:spcBef>
              <a:buClr>
                <a:schemeClr val="lt1"/>
              </a:buClr>
              <a:buSzPct val="100000"/>
              <a:buFont typeface="Arial"/>
              <a:buChar char="–"/>
              <a:defRPr sz="2000" b="0" i="0" u="none" strike="noStrike" cap="none">
                <a:solidFill>
                  <a:schemeClr val="lt1"/>
                </a:solidFill>
                <a:latin typeface="Calibri"/>
                <a:ea typeface="Calibri"/>
                <a:cs typeface="Calibri"/>
                <a:sym typeface="Calibri"/>
              </a:defRPr>
            </a:lvl4pPr>
            <a:lvl5pPr marL="2057400" marR="0" lvl="4" indent="-101600" algn="l" rtl="0">
              <a:spcBef>
                <a:spcPts val="400"/>
              </a:spcBef>
              <a:buClr>
                <a:schemeClr val="lt1"/>
              </a:buClr>
              <a:buSzPct val="100000"/>
              <a:buFont typeface="Arial"/>
              <a:buChar char="»"/>
              <a:defRPr sz="2000" b="0" i="0" u="none" strike="noStrike" cap="none">
                <a:solidFill>
                  <a:schemeClr val="lt1"/>
                </a:solidFill>
                <a:latin typeface="Calibri"/>
                <a:ea typeface="Calibri"/>
                <a:cs typeface="Calibri"/>
                <a:sym typeface="Calibri"/>
              </a:defRPr>
            </a:lvl5pPr>
            <a:lvl6pPr marL="2514600" marR="0" lvl="5" indent="-101600" algn="l" rtl="0">
              <a:spcBef>
                <a:spcPts val="400"/>
              </a:spcBef>
              <a:buClr>
                <a:schemeClr val="lt1"/>
              </a:buClr>
              <a:buSzPct val="100000"/>
              <a:buFont typeface="Arial"/>
              <a:buChar char="•"/>
              <a:defRPr sz="2000" b="0" i="0" u="none" strike="noStrike" cap="none">
                <a:solidFill>
                  <a:schemeClr val="lt1"/>
                </a:solidFill>
                <a:latin typeface="Calibri"/>
                <a:ea typeface="Calibri"/>
                <a:cs typeface="Calibri"/>
                <a:sym typeface="Calibri"/>
              </a:defRPr>
            </a:lvl6pPr>
            <a:lvl7pPr marL="2971800" marR="0" lvl="6" indent="-101600" algn="l" rtl="0">
              <a:spcBef>
                <a:spcPts val="400"/>
              </a:spcBef>
              <a:buClr>
                <a:schemeClr val="lt1"/>
              </a:buClr>
              <a:buSzPct val="100000"/>
              <a:buFont typeface="Arial"/>
              <a:buChar char="•"/>
              <a:defRPr sz="2000" b="0" i="0" u="none" strike="noStrike" cap="none">
                <a:solidFill>
                  <a:schemeClr val="lt1"/>
                </a:solidFill>
                <a:latin typeface="Calibri"/>
                <a:ea typeface="Calibri"/>
                <a:cs typeface="Calibri"/>
                <a:sym typeface="Calibri"/>
              </a:defRPr>
            </a:lvl7pPr>
            <a:lvl8pPr marL="3429000" marR="0" lvl="7" indent="-101600" algn="l" rtl="0">
              <a:spcBef>
                <a:spcPts val="400"/>
              </a:spcBef>
              <a:buClr>
                <a:schemeClr val="lt1"/>
              </a:buClr>
              <a:buSzPct val="100000"/>
              <a:buFont typeface="Arial"/>
              <a:buChar char="•"/>
              <a:defRPr sz="2000" b="0" i="0" u="none" strike="noStrike" cap="none">
                <a:solidFill>
                  <a:schemeClr val="lt1"/>
                </a:solidFill>
                <a:latin typeface="Calibri"/>
                <a:ea typeface="Calibri"/>
                <a:cs typeface="Calibri"/>
                <a:sym typeface="Calibri"/>
              </a:defRPr>
            </a:lvl8pPr>
            <a:lvl9pPr marL="3886200" marR="0" lvl="8" indent="-101600" algn="l" rtl="0">
              <a:spcBef>
                <a:spcPts val="400"/>
              </a:spcBef>
              <a:buClr>
                <a:schemeClr val="lt1"/>
              </a:buClr>
              <a:buSzPct val="100000"/>
              <a:buFont typeface="Arial"/>
              <a:buChar char="•"/>
              <a:defRPr sz="2000" b="0" i="0" u="none" strike="noStrike" cap="none">
                <a:solidFill>
                  <a:schemeClr val="lt1"/>
                </a:solidFill>
                <a:latin typeface="Calibri"/>
                <a:ea typeface="Calibri"/>
                <a:cs typeface="Calibri"/>
                <a:sym typeface="Calibri"/>
              </a:defRPr>
            </a:lvl9pPr>
          </a:lstStyle>
          <a:p>
            <a:endParaRPr/>
          </a:p>
        </p:txBody>
      </p:sp>
      <p:sp>
        <p:nvSpPr>
          <p:cNvPr id="76" name="Shape 76"/>
          <p:cNvSpPr txBox="1">
            <a:spLocks noGrp="1"/>
          </p:cNvSpPr>
          <p:nvPr>
            <p:ph type="dt" idx="10"/>
          </p:nvPr>
        </p:nvSpPr>
        <p:spPr>
          <a:xfrm>
            <a:off x="609601" y="6356351"/>
            <a:ext cx="2844799" cy="365125"/>
          </a:xfrm>
          <a:prstGeom prst="rect">
            <a:avLst/>
          </a:prstGeom>
          <a:noFill/>
          <a:ln>
            <a:noFill/>
          </a:ln>
        </p:spPr>
        <p:txBody>
          <a:bodyPr lIns="91425" tIns="91425" rIns="91425" bIns="91425" anchor="ctr" anchorCtr="0"/>
          <a:lstStyle>
            <a:lvl1pPr marL="0" marR="0" lvl="0" indent="0" algn="l" rtl="0">
              <a:spcBef>
                <a:spcPts val="0"/>
              </a:spcBef>
              <a:buNone/>
              <a:defRPr sz="1200">
                <a:solidFill>
                  <a:schemeClr val="lt1"/>
                </a:solidFill>
                <a:latin typeface="Calibri"/>
                <a:ea typeface="Calibri"/>
                <a:cs typeface="Calibri"/>
                <a:sym typeface="Calibri"/>
              </a:defRPr>
            </a:lvl1pPr>
            <a:lvl2pPr marL="457200" marR="0" lvl="1" indent="0" algn="l" rtl="0">
              <a:spcBef>
                <a:spcPts val="0"/>
              </a:spcBef>
              <a:buNone/>
              <a:defRPr sz="1800" b="0" i="0" u="none" strike="noStrike" cap="none">
                <a:solidFill>
                  <a:schemeClr val="lt1"/>
                </a:solidFill>
                <a:latin typeface="Calibri"/>
                <a:ea typeface="Calibri"/>
                <a:cs typeface="Calibri"/>
                <a:sym typeface="Calibri"/>
              </a:defRPr>
            </a:lvl2pPr>
            <a:lvl3pPr marL="914400" marR="0" lvl="2" indent="0" algn="l" rtl="0">
              <a:spcBef>
                <a:spcPts val="0"/>
              </a:spcBef>
              <a:buNone/>
              <a:defRPr sz="1800" b="0" i="0" u="none" strike="noStrike" cap="none">
                <a:solidFill>
                  <a:schemeClr val="lt1"/>
                </a:solidFill>
                <a:latin typeface="Calibri"/>
                <a:ea typeface="Calibri"/>
                <a:cs typeface="Calibri"/>
                <a:sym typeface="Calibri"/>
              </a:defRPr>
            </a:lvl3pPr>
            <a:lvl4pPr marL="1371600" marR="0" lvl="3" indent="0" algn="l" rtl="0">
              <a:spcBef>
                <a:spcPts val="0"/>
              </a:spcBef>
              <a:buNone/>
              <a:defRPr sz="1800" b="0" i="0" u="none" strike="noStrike" cap="none">
                <a:solidFill>
                  <a:schemeClr val="lt1"/>
                </a:solidFill>
                <a:latin typeface="Calibri"/>
                <a:ea typeface="Calibri"/>
                <a:cs typeface="Calibri"/>
                <a:sym typeface="Calibri"/>
              </a:defRPr>
            </a:lvl4pPr>
            <a:lvl5pPr marL="1828800" marR="0" lvl="4" indent="0" algn="l" rtl="0">
              <a:spcBef>
                <a:spcPts val="0"/>
              </a:spcBef>
              <a:buNone/>
              <a:defRPr sz="1800" b="0" i="0" u="none" strike="noStrike" cap="none">
                <a:solidFill>
                  <a:schemeClr val="lt1"/>
                </a:solidFill>
                <a:latin typeface="Calibri"/>
                <a:ea typeface="Calibri"/>
                <a:cs typeface="Calibri"/>
                <a:sym typeface="Calibri"/>
              </a:defRPr>
            </a:lvl5pPr>
            <a:lvl6pPr marL="2286000" marR="0" lvl="5" indent="0" algn="l" rtl="0">
              <a:spcBef>
                <a:spcPts val="0"/>
              </a:spcBef>
              <a:buNone/>
              <a:defRPr sz="1800" b="0" i="0" u="none" strike="noStrike" cap="none">
                <a:solidFill>
                  <a:schemeClr val="lt1"/>
                </a:solidFill>
                <a:latin typeface="Calibri"/>
                <a:ea typeface="Calibri"/>
                <a:cs typeface="Calibri"/>
                <a:sym typeface="Calibri"/>
              </a:defRPr>
            </a:lvl6pPr>
            <a:lvl7pPr marL="2743200" marR="0" lvl="6" indent="0" algn="l" rtl="0">
              <a:spcBef>
                <a:spcPts val="0"/>
              </a:spcBef>
              <a:buNone/>
              <a:defRPr sz="1800" b="0" i="0" u="none" strike="noStrike" cap="none">
                <a:solidFill>
                  <a:schemeClr val="lt1"/>
                </a:solidFill>
                <a:latin typeface="Calibri"/>
                <a:ea typeface="Calibri"/>
                <a:cs typeface="Calibri"/>
                <a:sym typeface="Calibri"/>
              </a:defRPr>
            </a:lvl7pPr>
            <a:lvl8pPr marL="3200400" marR="0" lvl="7" indent="0" algn="l" rtl="0">
              <a:spcBef>
                <a:spcPts val="0"/>
              </a:spcBef>
              <a:buNone/>
              <a:defRPr sz="1800" b="0" i="0" u="none" strike="noStrike" cap="none">
                <a:solidFill>
                  <a:schemeClr val="lt1"/>
                </a:solidFill>
                <a:latin typeface="Calibri"/>
                <a:ea typeface="Calibri"/>
                <a:cs typeface="Calibri"/>
                <a:sym typeface="Calibri"/>
              </a:defRPr>
            </a:lvl8pPr>
            <a:lvl9pPr marL="3657600" marR="0" lvl="8" indent="0" algn="l" rtl="0">
              <a:spcBef>
                <a:spcPts val="0"/>
              </a:spcBef>
              <a:buNone/>
              <a:defRPr sz="1800" b="0" i="0" u="none" strike="noStrike" cap="none">
                <a:solidFill>
                  <a:schemeClr val="lt1"/>
                </a:solidFill>
                <a:latin typeface="Calibri"/>
                <a:ea typeface="Calibri"/>
                <a:cs typeface="Calibri"/>
                <a:sym typeface="Calibri"/>
              </a:defRPr>
            </a:lvl9pPr>
          </a:lstStyle>
          <a:p>
            <a:endParaRPr/>
          </a:p>
        </p:txBody>
      </p:sp>
      <p:sp>
        <p:nvSpPr>
          <p:cNvPr id="77" name="Shape 77"/>
          <p:cNvSpPr txBox="1">
            <a:spLocks noGrp="1"/>
          </p:cNvSpPr>
          <p:nvPr>
            <p:ph type="ftr" idx="11"/>
          </p:nvPr>
        </p:nvSpPr>
        <p:spPr>
          <a:xfrm>
            <a:off x="4165600" y="6356351"/>
            <a:ext cx="3860800" cy="365125"/>
          </a:xfrm>
          <a:prstGeom prst="rect">
            <a:avLst/>
          </a:prstGeom>
          <a:noFill/>
          <a:ln>
            <a:noFill/>
          </a:ln>
        </p:spPr>
        <p:txBody>
          <a:bodyPr lIns="91425" tIns="91425" rIns="91425" bIns="91425" anchor="ctr" anchorCtr="0"/>
          <a:lstStyle>
            <a:lvl1pPr marL="0" marR="0" lvl="0" indent="0" algn="ctr" rtl="0">
              <a:spcBef>
                <a:spcPts val="0"/>
              </a:spcBef>
              <a:buNone/>
              <a:defRPr sz="1200">
                <a:solidFill>
                  <a:schemeClr val="lt1"/>
                </a:solidFill>
                <a:latin typeface="Calibri"/>
                <a:ea typeface="Calibri"/>
                <a:cs typeface="Calibri"/>
                <a:sym typeface="Calibri"/>
              </a:defRPr>
            </a:lvl1pPr>
            <a:lvl2pPr marL="457200" marR="0" lvl="1" indent="0" algn="l" rtl="0">
              <a:spcBef>
                <a:spcPts val="0"/>
              </a:spcBef>
              <a:buNone/>
              <a:defRPr sz="1800" b="0" i="0" u="none" strike="noStrike" cap="none">
                <a:solidFill>
                  <a:schemeClr val="lt1"/>
                </a:solidFill>
                <a:latin typeface="Calibri"/>
                <a:ea typeface="Calibri"/>
                <a:cs typeface="Calibri"/>
                <a:sym typeface="Calibri"/>
              </a:defRPr>
            </a:lvl2pPr>
            <a:lvl3pPr marL="914400" marR="0" lvl="2" indent="0" algn="l" rtl="0">
              <a:spcBef>
                <a:spcPts val="0"/>
              </a:spcBef>
              <a:buNone/>
              <a:defRPr sz="1800" b="0" i="0" u="none" strike="noStrike" cap="none">
                <a:solidFill>
                  <a:schemeClr val="lt1"/>
                </a:solidFill>
                <a:latin typeface="Calibri"/>
                <a:ea typeface="Calibri"/>
                <a:cs typeface="Calibri"/>
                <a:sym typeface="Calibri"/>
              </a:defRPr>
            </a:lvl3pPr>
            <a:lvl4pPr marL="1371600" marR="0" lvl="3" indent="0" algn="l" rtl="0">
              <a:spcBef>
                <a:spcPts val="0"/>
              </a:spcBef>
              <a:buNone/>
              <a:defRPr sz="1800" b="0" i="0" u="none" strike="noStrike" cap="none">
                <a:solidFill>
                  <a:schemeClr val="lt1"/>
                </a:solidFill>
                <a:latin typeface="Calibri"/>
                <a:ea typeface="Calibri"/>
                <a:cs typeface="Calibri"/>
                <a:sym typeface="Calibri"/>
              </a:defRPr>
            </a:lvl4pPr>
            <a:lvl5pPr marL="1828800" marR="0" lvl="4" indent="0" algn="l" rtl="0">
              <a:spcBef>
                <a:spcPts val="0"/>
              </a:spcBef>
              <a:buNone/>
              <a:defRPr sz="1800" b="0" i="0" u="none" strike="noStrike" cap="none">
                <a:solidFill>
                  <a:schemeClr val="lt1"/>
                </a:solidFill>
                <a:latin typeface="Calibri"/>
                <a:ea typeface="Calibri"/>
                <a:cs typeface="Calibri"/>
                <a:sym typeface="Calibri"/>
              </a:defRPr>
            </a:lvl5pPr>
            <a:lvl6pPr marL="2286000" marR="0" lvl="5" indent="0" algn="l" rtl="0">
              <a:spcBef>
                <a:spcPts val="0"/>
              </a:spcBef>
              <a:buNone/>
              <a:defRPr sz="1800" b="0" i="0" u="none" strike="noStrike" cap="none">
                <a:solidFill>
                  <a:schemeClr val="lt1"/>
                </a:solidFill>
                <a:latin typeface="Calibri"/>
                <a:ea typeface="Calibri"/>
                <a:cs typeface="Calibri"/>
                <a:sym typeface="Calibri"/>
              </a:defRPr>
            </a:lvl6pPr>
            <a:lvl7pPr marL="2743200" marR="0" lvl="6" indent="0" algn="l" rtl="0">
              <a:spcBef>
                <a:spcPts val="0"/>
              </a:spcBef>
              <a:buNone/>
              <a:defRPr sz="1800" b="0" i="0" u="none" strike="noStrike" cap="none">
                <a:solidFill>
                  <a:schemeClr val="lt1"/>
                </a:solidFill>
                <a:latin typeface="Calibri"/>
                <a:ea typeface="Calibri"/>
                <a:cs typeface="Calibri"/>
                <a:sym typeface="Calibri"/>
              </a:defRPr>
            </a:lvl7pPr>
            <a:lvl8pPr marL="3200400" marR="0" lvl="7" indent="0" algn="l" rtl="0">
              <a:spcBef>
                <a:spcPts val="0"/>
              </a:spcBef>
              <a:buNone/>
              <a:defRPr sz="1800" b="0" i="0" u="none" strike="noStrike" cap="none">
                <a:solidFill>
                  <a:schemeClr val="lt1"/>
                </a:solidFill>
                <a:latin typeface="Calibri"/>
                <a:ea typeface="Calibri"/>
                <a:cs typeface="Calibri"/>
                <a:sym typeface="Calibri"/>
              </a:defRPr>
            </a:lvl8pPr>
            <a:lvl9pPr marL="3657600" marR="0" lvl="8" indent="0" algn="l" rtl="0">
              <a:spcBef>
                <a:spcPts val="0"/>
              </a:spcBef>
              <a:buNone/>
              <a:defRPr sz="1800" b="0" i="0" u="none" strike="noStrike" cap="none">
                <a:solidFill>
                  <a:schemeClr val="lt1"/>
                </a:solidFill>
                <a:latin typeface="Calibri"/>
                <a:ea typeface="Calibri"/>
                <a:cs typeface="Calibri"/>
                <a:sym typeface="Calibri"/>
              </a:defRPr>
            </a:lvl9pPr>
          </a:lstStyle>
          <a:p>
            <a:endParaRPr/>
          </a:p>
        </p:txBody>
      </p:sp>
      <p:sp>
        <p:nvSpPr>
          <p:cNvPr id="78" name="Shape 78"/>
          <p:cNvSpPr txBox="1">
            <a:spLocks noGrp="1"/>
          </p:cNvSpPr>
          <p:nvPr>
            <p:ph type="sldNum" idx="12"/>
          </p:nvPr>
        </p:nvSpPr>
        <p:spPr>
          <a:xfrm>
            <a:off x="8737601" y="6356351"/>
            <a:ext cx="2844799" cy="365125"/>
          </a:xfrm>
          <a:prstGeom prst="rect">
            <a:avLst/>
          </a:prstGeom>
          <a:noFill/>
          <a:ln>
            <a:noFill/>
          </a:ln>
        </p:spPr>
        <p:txBody>
          <a:bodyPr lIns="91425" tIns="45700" rIns="91425" bIns="45700" anchor="ctr" anchorCtr="0">
            <a:noAutofit/>
          </a:bodyPr>
          <a:lstStyle/>
          <a:p>
            <a:pPr algn="r">
              <a:buSzPct val="25000"/>
            </a:pPr>
            <a:fld id="{00000000-1234-1234-1234-123412341234}" type="slidenum">
              <a:rPr lang="en-US" sz="1200" smtClean="0">
                <a:solidFill>
                  <a:schemeClr val="lt1"/>
                </a:solidFill>
                <a:latin typeface="Calibri"/>
                <a:ea typeface="Calibri"/>
                <a:cs typeface="Calibri"/>
                <a:sym typeface="Calibri"/>
              </a:rPr>
              <a:pPr algn="r">
                <a:buSzPct val="25000"/>
              </a:pPr>
              <a:t>‹#›</a:t>
            </a:fld>
            <a:endParaRPr lang="en-US" sz="1200">
              <a:solidFill>
                <a:schemeClr val="lt1"/>
              </a:solidFill>
              <a:latin typeface="Calibri"/>
              <a:ea typeface="Calibri"/>
              <a:cs typeface="Calibri"/>
              <a:sym typeface="Calibri"/>
            </a:endParaRPr>
          </a:p>
        </p:txBody>
      </p:sp>
    </p:spTree>
    <p:extLst>
      <p:ext uri="{BB962C8B-B14F-4D97-AF65-F5344CB8AC3E}">
        <p14:creationId xmlns:p14="http://schemas.microsoft.com/office/powerpoint/2010/main" val="2946477538"/>
      </p:ext>
    </p:extLst>
  </p:cSld>
  <p:clrMapOvr>
    <a:masterClrMapping/>
  </p:clrMapOvr>
  <mc:AlternateContent xmlns:mc="http://schemas.openxmlformats.org/markup-compatibility/2006" xmlns:p14="http://schemas.microsoft.com/office/powerpoint/2010/main">
    <mc:Choice Requires="p14">
      <p:transition p14:dur="250" advClick="0" advTm="5000"/>
    </mc:Choice>
    <mc:Fallback xmlns="">
      <p:transition advClick="0" advTm="5000"/>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818CF2-0940-4DB8-9257-80318A08C70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40F71AD-8BB6-49BA-BEDC-5772F3DC557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02E9359-C55E-45D7-8DAC-A1718E4D36B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D4835D3-814A-4AC1-AD29-3104EC2BA943}"/>
              </a:ext>
            </a:extLst>
          </p:cNvPr>
          <p:cNvSpPr>
            <a:spLocks noGrp="1"/>
          </p:cNvSpPr>
          <p:nvPr>
            <p:ph type="dt" sz="half" idx="10"/>
          </p:nvPr>
        </p:nvSpPr>
        <p:spPr/>
        <p:txBody>
          <a:bodyPr/>
          <a:lstStyle/>
          <a:p>
            <a:fld id="{D601DCD0-EBD5-4A97-AE19-EB5AD057B2A4}" type="datetimeFigureOut">
              <a:rPr lang="en-US" smtClean="0"/>
              <a:t>4/20/2020</a:t>
            </a:fld>
            <a:endParaRPr lang="en-US"/>
          </a:p>
        </p:txBody>
      </p:sp>
      <p:sp>
        <p:nvSpPr>
          <p:cNvPr id="6" name="Footer Placeholder 5">
            <a:extLst>
              <a:ext uri="{FF2B5EF4-FFF2-40B4-BE49-F238E27FC236}">
                <a16:creationId xmlns:a16="http://schemas.microsoft.com/office/drawing/2014/main" id="{58B8C06F-90EC-4544-83A3-681E52F4D7D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A1E8963-6853-4055-BBF2-400F80BFCB17}"/>
              </a:ext>
            </a:extLst>
          </p:cNvPr>
          <p:cNvSpPr>
            <a:spLocks noGrp="1"/>
          </p:cNvSpPr>
          <p:nvPr>
            <p:ph type="sldNum" sz="quarter" idx="12"/>
          </p:nvPr>
        </p:nvSpPr>
        <p:spPr/>
        <p:txBody>
          <a:bodyPr/>
          <a:lstStyle/>
          <a:p>
            <a:fld id="{8A4F117F-40E2-4A25-BC5F-3E36B44A917F}" type="slidenum">
              <a:rPr lang="en-US" smtClean="0"/>
              <a:t>‹#›</a:t>
            </a:fld>
            <a:endParaRPr lang="en-US"/>
          </a:p>
        </p:txBody>
      </p:sp>
    </p:spTree>
    <p:extLst>
      <p:ext uri="{BB962C8B-B14F-4D97-AF65-F5344CB8AC3E}">
        <p14:creationId xmlns:p14="http://schemas.microsoft.com/office/powerpoint/2010/main" val="381321600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9"/>
        <p:cNvGrpSpPr/>
        <p:nvPr/>
      </p:nvGrpSpPr>
      <p:grpSpPr>
        <a:xfrm>
          <a:off x="0" y="0"/>
          <a:ext cx="0" cy="0"/>
          <a:chOff x="0" y="0"/>
          <a:chExt cx="0" cy="0"/>
        </a:xfrm>
      </p:grpSpPr>
      <p:sp>
        <p:nvSpPr>
          <p:cNvPr id="10" name="Shape 10"/>
          <p:cNvSpPr txBox="1">
            <a:spLocks noGrp="1"/>
          </p:cNvSpPr>
          <p:nvPr>
            <p:ph type="title"/>
          </p:nvPr>
        </p:nvSpPr>
        <p:spPr>
          <a:xfrm>
            <a:off x="609600" y="274637"/>
            <a:ext cx="10972800" cy="1143000"/>
          </a:xfrm>
          <a:prstGeom prst="rect">
            <a:avLst/>
          </a:prstGeom>
          <a:noFill/>
          <a:ln>
            <a:noFill/>
          </a:ln>
        </p:spPr>
        <p:txBody>
          <a:bodyPr lIns="91425" tIns="91425" rIns="91425" bIns="91425" anchor="ctr" anchorCtr="0"/>
          <a:lstStyle>
            <a:lvl1pPr marL="0" marR="0" lvl="0" indent="0" algn="ctr" rtl="0">
              <a:spcBef>
                <a:spcPts val="0"/>
              </a:spcBef>
              <a:buClr>
                <a:schemeClr val="lt1"/>
              </a:buClr>
              <a:buFont typeface="Calibri"/>
              <a:buNone/>
              <a:defRPr sz="4400" b="0" i="0" u="none" strike="noStrike" cap="none">
                <a:solidFill>
                  <a:schemeClr val="lt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11" name="Shape 11"/>
          <p:cNvSpPr txBox="1">
            <a:spLocks noGrp="1"/>
          </p:cNvSpPr>
          <p:nvPr>
            <p:ph type="body" idx="1"/>
          </p:nvPr>
        </p:nvSpPr>
        <p:spPr>
          <a:xfrm>
            <a:off x="609600" y="1600201"/>
            <a:ext cx="10972800" cy="4525963"/>
          </a:xfrm>
          <a:prstGeom prst="rect">
            <a:avLst/>
          </a:prstGeom>
          <a:noFill/>
          <a:ln>
            <a:noFill/>
          </a:ln>
        </p:spPr>
        <p:txBody>
          <a:bodyPr lIns="91425" tIns="91425" rIns="91425" bIns="91425" anchor="t" anchorCtr="0"/>
          <a:lstStyle>
            <a:lvl1pPr marL="342900" marR="0" lvl="0" indent="-139700" algn="l" rtl="0">
              <a:spcBef>
                <a:spcPts val="640"/>
              </a:spcBef>
              <a:buClr>
                <a:schemeClr val="lt1"/>
              </a:buClr>
              <a:buSzPct val="100000"/>
              <a:buFont typeface="Arial"/>
              <a:buChar char="•"/>
              <a:defRPr sz="3200" b="0" i="0" u="none" strike="noStrike" cap="none">
                <a:solidFill>
                  <a:schemeClr val="lt1"/>
                </a:solidFill>
                <a:latin typeface="Calibri"/>
                <a:ea typeface="Calibri"/>
                <a:cs typeface="Calibri"/>
                <a:sym typeface="Calibri"/>
              </a:defRPr>
            </a:lvl1pPr>
            <a:lvl2pPr marL="742950" marR="0" lvl="1" indent="-107950" algn="l" rtl="0">
              <a:spcBef>
                <a:spcPts val="560"/>
              </a:spcBef>
              <a:buClr>
                <a:schemeClr val="lt1"/>
              </a:buClr>
              <a:buSzPct val="100000"/>
              <a:buFont typeface="Arial"/>
              <a:buChar char="–"/>
              <a:defRPr sz="2800" b="0" i="0" u="none" strike="noStrike" cap="none">
                <a:solidFill>
                  <a:schemeClr val="lt1"/>
                </a:solidFill>
                <a:latin typeface="Calibri"/>
                <a:ea typeface="Calibri"/>
                <a:cs typeface="Calibri"/>
                <a:sym typeface="Calibri"/>
              </a:defRPr>
            </a:lvl2pPr>
            <a:lvl3pPr marL="1143000" marR="0" lvl="2" indent="-76200" algn="l" rtl="0">
              <a:spcBef>
                <a:spcPts val="480"/>
              </a:spcBef>
              <a:buClr>
                <a:schemeClr val="lt1"/>
              </a:buClr>
              <a:buSzPct val="100000"/>
              <a:buFont typeface="Arial"/>
              <a:buChar char="•"/>
              <a:defRPr sz="2400" b="0" i="0" u="none" strike="noStrike" cap="none">
                <a:solidFill>
                  <a:schemeClr val="lt1"/>
                </a:solidFill>
                <a:latin typeface="Calibri"/>
                <a:ea typeface="Calibri"/>
                <a:cs typeface="Calibri"/>
                <a:sym typeface="Calibri"/>
              </a:defRPr>
            </a:lvl3pPr>
            <a:lvl4pPr marL="1600200" marR="0" lvl="3" indent="-101600" algn="l" rtl="0">
              <a:spcBef>
                <a:spcPts val="400"/>
              </a:spcBef>
              <a:buClr>
                <a:schemeClr val="lt1"/>
              </a:buClr>
              <a:buSzPct val="100000"/>
              <a:buFont typeface="Arial"/>
              <a:buChar char="–"/>
              <a:defRPr sz="2000" b="0" i="0" u="none" strike="noStrike" cap="none">
                <a:solidFill>
                  <a:schemeClr val="lt1"/>
                </a:solidFill>
                <a:latin typeface="Calibri"/>
                <a:ea typeface="Calibri"/>
                <a:cs typeface="Calibri"/>
                <a:sym typeface="Calibri"/>
              </a:defRPr>
            </a:lvl4pPr>
            <a:lvl5pPr marL="2057400" marR="0" lvl="4" indent="-101600" algn="l" rtl="0">
              <a:spcBef>
                <a:spcPts val="400"/>
              </a:spcBef>
              <a:buClr>
                <a:schemeClr val="lt1"/>
              </a:buClr>
              <a:buSzPct val="100000"/>
              <a:buFont typeface="Arial"/>
              <a:buChar char="»"/>
              <a:defRPr sz="2000" b="0" i="0" u="none" strike="noStrike" cap="none">
                <a:solidFill>
                  <a:schemeClr val="lt1"/>
                </a:solidFill>
                <a:latin typeface="Calibri"/>
                <a:ea typeface="Calibri"/>
                <a:cs typeface="Calibri"/>
                <a:sym typeface="Calibri"/>
              </a:defRPr>
            </a:lvl5pPr>
            <a:lvl6pPr marL="2514600" marR="0" lvl="5" indent="-101600" algn="l" rtl="0">
              <a:spcBef>
                <a:spcPts val="400"/>
              </a:spcBef>
              <a:buClr>
                <a:schemeClr val="lt1"/>
              </a:buClr>
              <a:buSzPct val="100000"/>
              <a:buFont typeface="Arial"/>
              <a:buChar char="•"/>
              <a:defRPr sz="2000" b="0" i="0" u="none" strike="noStrike" cap="none">
                <a:solidFill>
                  <a:schemeClr val="lt1"/>
                </a:solidFill>
                <a:latin typeface="Calibri"/>
                <a:ea typeface="Calibri"/>
                <a:cs typeface="Calibri"/>
                <a:sym typeface="Calibri"/>
              </a:defRPr>
            </a:lvl6pPr>
            <a:lvl7pPr marL="2971800" marR="0" lvl="6" indent="-101600" algn="l" rtl="0">
              <a:spcBef>
                <a:spcPts val="400"/>
              </a:spcBef>
              <a:buClr>
                <a:schemeClr val="lt1"/>
              </a:buClr>
              <a:buSzPct val="100000"/>
              <a:buFont typeface="Arial"/>
              <a:buChar char="•"/>
              <a:defRPr sz="2000" b="0" i="0" u="none" strike="noStrike" cap="none">
                <a:solidFill>
                  <a:schemeClr val="lt1"/>
                </a:solidFill>
                <a:latin typeface="Calibri"/>
                <a:ea typeface="Calibri"/>
                <a:cs typeface="Calibri"/>
                <a:sym typeface="Calibri"/>
              </a:defRPr>
            </a:lvl7pPr>
            <a:lvl8pPr marL="3429000" marR="0" lvl="7" indent="-101600" algn="l" rtl="0">
              <a:spcBef>
                <a:spcPts val="400"/>
              </a:spcBef>
              <a:buClr>
                <a:schemeClr val="lt1"/>
              </a:buClr>
              <a:buSzPct val="100000"/>
              <a:buFont typeface="Arial"/>
              <a:buChar char="•"/>
              <a:defRPr sz="2000" b="0" i="0" u="none" strike="noStrike" cap="none">
                <a:solidFill>
                  <a:schemeClr val="lt1"/>
                </a:solidFill>
                <a:latin typeface="Calibri"/>
                <a:ea typeface="Calibri"/>
                <a:cs typeface="Calibri"/>
                <a:sym typeface="Calibri"/>
              </a:defRPr>
            </a:lvl8pPr>
            <a:lvl9pPr marL="3886200" marR="0" lvl="8" indent="-101600" algn="l" rtl="0">
              <a:spcBef>
                <a:spcPts val="400"/>
              </a:spcBef>
              <a:buClr>
                <a:schemeClr val="lt1"/>
              </a:buClr>
              <a:buSzPct val="100000"/>
              <a:buFont typeface="Arial"/>
              <a:buChar char="•"/>
              <a:defRPr sz="2000" b="0" i="0" u="none" strike="noStrike" cap="none">
                <a:solidFill>
                  <a:schemeClr val="lt1"/>
                </a:solidFill>
                <a:latin typeface="Calibri"/>
                <a:ea typeface="Calibri"/>
                <a:cs typeface="Calibri"/>
                <a:sym typeface="Calibri"/>
              </a:defRPr>
            </a:lvl9pPr>
          </a:lstStyle>
          <a:p>
            <a:endParaRPr/>
          </a:p>
        </p:txBody>
      </p:sp>
      <p:sp>
        <p:nvSpPr>
          <p:cNvPr id="12" name="Shape 12"/>
          <p:cNvSpPr txBox="1">
            <a:spLocks noGrp="1"/>
          </p:cNvSpPr>
          <p:nvPr>
            <p:ph type="dt" idx="10"/>
          </p:nvPr>
        </p:nvSpPr>
        <p:spPr>
          <a:xfrm>
            <a:off x="609601" y="6356351"/>
            <a:ext cx="2844799" cy="365125"/>
          </a:xfrm>
          <a:prstGeom prst="rect">
            <a:avLst/>
          </a:prstGeom>
          <a:noFill/>
          <a:ln>
            <a:noFill/>
          </a:ln>
        </p:spPr>
        <p:txBody>
          <a:bodyPr lIns="91425" tIns="91425" rIns="91425" bIns="91425" anchor="ctr" anchorCtr="0"/>
          <a:lstStyle>
            <a:lvl1pPr marL="0" marR="0" lvl="0" indent="0" algn="l" rtl="0">
              <a:spcBef>
                <a:spcPts val="0"/>
              </a:spcBef>
              <a:buNone/>
              <a:defRPr sz="1200" b="0" i="0" u="none" strike="noStrike" cap="none">
                <a:solidFill>
                  <a:schemeClr val="lt1"/>
                </a:solidFill>
                <a:latin typeface="Calibri"/>
                <a:ea typeface="Calibri"/>
                <a:cs typeface="Calibri"/>
                <a:sym typeface="Calibri"/>
              </a:defRPr>
            </a:lvl1pPr>
            <a:lvl2pPr marL="457200" marR="0" lvl="1" indent="0" algn="l" rtl="0">
              <a:spcBef>
                <a:spcPts val="0"/>
              </a:spcBef>
              <a:buNone/>
              <a:defRPr sz="1800" b="0" i="0" u="none" strike="noStrike" cap="none">
                <a:solidFill>
                  <a:schemeClr val="lt1"/>
                </a:solidFill>
                <a:latin typeface="Calibri"/>
                <a:ea typeface="Calibri"/>
                <a:cs typeface="Calibri"/>
                <a:sym typeface="Calibri"/>
              </a:defRPr>
            </a:lvl2pPr>
            <a:lvl3pPr marL="914400" marR="0" lvl="2" indent="0" algn="l" rtl="0">
              <a:spcBef>
                <a:spcPts val="0"/>
              </a:spcBef>
              <a:buNone/>
              <a:defRPr sz="1800" b="0" i="0" u="none" strike="noStrike" cap="none">
                <a:solidFill>
                  <a:schemeClr val="lt1"/>
                </a:solidFill>
                <a:latin typeface="Calibri"/>
                <a:ea typeface="Calibri"/>
                <a:cs typeface="Calibri"/>
                <a:sym typeface="Calibri"/>
              </a:defRPr>
            </a:lvl3pPr>
            <a:lvl4pPr marL="1371600" marR="0" lvl="3" indent="0" algn="l" rtl="0">
              <a:spcBef>
                <a:spcPts val="0"/>
              </a:spcBef>
              <a:buNone/>
              <a:defRPr sz="1800" b="0" i="0" u="none" strike="noStrike" cap="none">
                <a:solidFill>
                  <a:schemeClr val="lt1"/>
                </a:solidFill>
                <a:latin typeface="Calibri"/>
                <a:ea typeface="Calibri"/>
                <a:cs typeface="Calibri"/>
                <a:sym typeface="Calibri"/>
              </a:defRPr>
            </a:lvl4pPr>
            <a:lvl5pPr marL="1828800" marR="0" lvl="4" indent="0" algn="l" rtl="0">
              <a:spcBef>
                <a:spcPts val="0"/>
              </a:spcBef>
              <a:buNone/>
              <a:defRPr sz="1800" b="0" i="0" u="none" strike="noStrike" cap="none">
                <a:solidFill>
                  <a:schemeClr val="lt1"/>
                </a:solidFill>
                <a:latin typeface="Calibri"/>
                <a:ea typeface="Calibri"/>
                <a:cs typeface="Calibri"/>
                <a:sym typeface="Calibri"/>
              </a:defRPr>
            </a:lvl5pPr>
            <a:lvl6pPr marL="2286000" marR="0" lvl="5" indent="0" algn="l" rtl="0">
              <a:spcBef>
                <a:spcPts val="0"/>
              </a:spcBef>
              <a:buNone/>
              <a:defRPr sz="1800" b="0" i="0" u="none" strike="noStrike" cap="none">
                <a:solidFill>
                  <a:schemeClr val="lt1"/>
                </a:solidFill>
                <a:latin typeface="Calibri"/>
                <a:ea typeface="Calibri"/>
                <a:cs typeface="Calibri"/>
                <a:sym typeface="Calibri"/>
              </a:defRPr>
            </a:lvl6pPr>
            <a:lvl7pPr marL="2743200" marR="0" lvl="6" indent="0" algn="l" rtl="0">
              <a:spcBef>
                <a:spcPts val="0"/>
              </a:spcBef>
              <a:buNone/>
              <a:defRPr sz="1800" b="0" i="0" u="none" strike="noStrike" cap="none">
                <a:solidFill>
                  <a:schemeClr val="lt1"/>
                </a:solidFill>
                <a:latin typeface="Calibri"/>
                <a:ea typeface="Calibri"/>
                <a:cs typeface="Calibri"/>
                <a:sym typeface="Calibri"/>
              </a:defRPr>
            </a:lvl7pPr>
            <a:lvl8pPr marL="3200400" marR="0" lvl="7" indent="0" algn="l" rtl="0">
              <a:spcBef>
                <a:spcPts val="0"/>
              </a:spcBef>
              <a:buNone/>
              <a:defRPr sz="1800" b="0" i="0" u="none" strike="noStrike" cap="none">
                <a:solidFill>
                  <a:schemeClr val="lt1"/>
                </a:solidFill>
                <a:latin typeface="Calibri"/>
                <a:ea typeface="Calibri"/>
                <a:cs typeface="Calibri"/>
                <a:sym typeface="Calibri"/>
              </a:defRPr>
            </a:lvl8pPr>
            <a:lvl9pPr marL="3657600" marR="0" lvl="8" indent="0" algn="l" rtl="0">
              <a:spcBef>
                <a:spcPts val="0"/>
              </a:spcBef>
              <a:buNone/>
              <a:defRPr sz="1800" b="0" i="0" u="none" strike="noStrike" cap="none">
                <a:solidFill>
                  <a:schemeClr val="lt1"/>
                </a:solidFill>
                <a:latin typeface="Calibri"/>
                <a:ea typeface="Calibri"/>
                <a:cs typeface="Calibri"/>
                <a:sym typeface="Calibri"/>
              </a:defRPr>
            </a:lvl9pPr>
          </a:lstStyle>
          <a:p>
            <a:endParaRPr/>
          </a:p>
        </p:txBody>
      </p:sp>
      <p:sp>
        <p:nvSpPr>
          <p:cNvPr id="13" name="Shape 13"/>
          <p:cNvSpPr txBox="1">
            <a:spLocks noGrp="1"/>
          </p:cNvSpPr>
          <p:nvPr>
            <p:ph type="ftr" idx="11"/>
          </p:nvPr>
        </p:nvSpPr>
        <p:spPr>
          <a:xfrm>
            <a:off x="4165600" y="6356351"/>
            <a:ext cx="3860800" cy="365125"/>
          </a:xfrm>
          <a:prstGeom prst="rect">
            <a:avLst/>
          </a:prstGeom>
          <a:noFill/>
          <a:ln>
            <a:noFill/>
          </a:ln>
        </p:spPr>
        <p:txBody>
          <a:bodyPr lIns="91425" tIns="91425" rIns="91425" bIns="91425" anchor="ctr" anchorCtr="0"/>
          <a:lstStyle>
            <a:lvl1pPr marL="0" marR="0" lvl="0" indent="0" algn="ctr" rtl="0">
              <a:spcBef>
                <a:spcPts val="0"/>
              </a:spcBef>
              <a:buNone/>
              <a:defRPr sz="1200" b="0" i="0" u="none" strike="noStrike" cap="none">
                <a:solidFill>
                  <a:schemeClr val="lt1"/>
                </a:solidFill>
                <a:latin typeface="Calibri"/>
                <a:ea typeface="Calibri"/>
                <a:cs typeface="Calibri"/>
                <a:sym typeface="Calibri"/>
              </a:defRPr>
            </a:lvl1pPr>
            <a:lvl2pPr marL="457200" marR="0" lvl="1" indent="0" algn="l" rtl="0">
              <a:spcBef>
                <a:spcPts val="0"/>
              </a:spcBef>
              <a:buNone/>
              <a:defRPr sz="1800" b="0" i="0" u="none" strike="noStrike" cap="none">
                <a:solidFill>
                  <a:schemeClr val="lt1"/>
                </a:solidFill>
                <a:latin typeface="Calibri"/>
                <a:ea typeface="Calibri"/>
                <a:cs typeface="Calibri"/>
                <a:sym typeface="Calibri"/>
              </a:defRPr>
            </a:lvl2pPr>
            <a:lvl3pPr marL="914400" marR="0" lvl="2" indent="0" algn="l" rtl="0">
              <a:spcBef>
                <a:spcPts val="0"/>
              </a:spcBef>
              <a:buNone/>
              <a:defRPr sz="1800" b="0" i="0" u="none" strike="noStrike" cap="none">
                <a:solidFill>
                  <a:schemeClr val="lt1"/>
                </a:solidFill>
                <a:latin typeface="Calibri"/>
                <a:ea typeface="Calibri"/>
                <a:cs typeface="Calibri"/>
                <a:sym typeface="Calibri"/>
              </a:defRPr>
            </a:lvl3pPr>
            <a:lvl4pPr marL="1371600" marR="0" lvl="3" indent="0" algn="l" rtl="0">
              <a:spcBef>
                <a:spcPts val="0"/>
              </a:spcBef>
              <a:buNone/>
              <a:defRPr sz="1800" b="0" i="0" u="none" strike="noStrike" cap="none">
                <a:solidFill>
                  <a:schemeClr val="lt1"/>
                </a:solidFill>
                <a:latin typeface="Calibri"/>
                <a:ea typeface="Calibri"/>
                <a:cs typeface="Calibri"/>
                <a:sym typeface="Calibri"/>
              </a:defRPr>
            </a:lvl4pPr>
            <a:lvl5pPr marL="1828800" marR="0" lvl="4" indent="0" algn="l" rtl="0">
              <a:spcBef>
                <a:spcPts val="0"/>
              </a:spcBef>
              <a:buNone/>
              <a:defRPr sz="1800" b="0" i="0" u="none" strike="noStrike" cap="none">
                <a:solidFill>
                  <a:schemeClr val="lt1"/>
                </a:solidFill>
                <a:latin typeface="Calibri"/>
                <a:ea typeface="Calibri"/>
                <a:cs typeface="Calibri"/>
                <a:sym typeface="Calibri"/>
              </a:defRPr>
            </a:lvl5pPr>
            <a:lvl6pPr marL="2286000" marR="0" lvl="5" indent="0" algn="l" rtl="0">
              <a:spcBef>
                <a:spcPts val="0"/>
              </a:spcBef>
              <a:buNone/>
              <a:defRPr sz="1800" b="0" i="0" u="none" strike="noStrike" cap="none">
                <a:solidFill>
                  <a:schemeClr val="lt1"/>
                </a:solidFill>
                <a:latin typeface="Calibri"/>
                <a:ea typeface="Calibri"/>
                <a:cs typeface="Calibri"/>
                <a:sym typeface="Calibri"/>
              </a:defRPr>
            </a:lvl6pPr>
            <a:lvl7pPr marL="2743200" marR="0" lvl="6" indent="0" algn="l" rtl="0">
              <a:spcBef>
                <a:spcPts val="0"/>
              </a:spcBef>
              <a:buNone/>
              <a:defRPr sz="1800" b="0" i="0" u="none" strike="noStrike" cap="none">
                <a:solidFill>
                  <a:schemeClr val="lt1"/>
                </a:solidFill>
                <a:latin typeface="Calibri"/>
                <a:ea typeface="Calibri"/>
                <a:cs typeface="Calibri"/>
                <a:sym typeface="Calibri"/>
              </a:defRPr>
            </a:lvl7pPr>
            <a:lvl8pPr marL="3200400" marR="0" lvl="7" indent="0" algn="l" rtl="0">
              <a:spcBef>
                <a:spcPts val="0"/>
              </a:spcBef>
              <a:buNone/>
              <a:defRPr sz="1800" b="0" i="0" u="none" strike="noStrike" cap="none">
                <a:solidFill>
                  <a:schemeClr val="lt1"/>
                </a:solidFill>
                <a:latin typeface="Calibri"/>
                <a:ea typeface="Calibri"/>
                <a:cs typeface="Calibri"/>
                <a:sym typeface="Calibri"/>
              </a:defRPr>
            </a:lvl8pPr>
            <a:lvl9pPr marL="3657600" marR="0" lvl="8" indent="0" algn="l" rtl="0">
              <a:spcBef>
                <a:spcPts val="0"/>
              </a:spcBef>
              <a:buNone/>
              <a:defRPr sz="1800" b="0" i="0" u="none" strike="noStrike" cap="none">
                <a:solidFill>
                  <a:schemeClr val="lt1"/>
                </a:solidFill>
                <a:latin typeface="Calibri"/>
                <a:ea typeface="Calibri"/>
                <a:cs typeface="Calibri"/>
                <a:sym typeface="Calibri"/>
              </a:defRPr>
            </a:lvl9pPr>
          </a:lstStyle>
          <a:p>
            <a:endParaRPr/>
          </a:p>
        </p:txBody>
      </p:sp>
      <p:sp>
        <p:nvSpPr>
          <p:cNvPr id="14" name="Shape 14"/>
          <p:cNvSpPr txBox="1">
            <a:spLocks noGrp="1"/>
          </p:cNvSpPr>
          <p:nvPr>
            <p:ph type="sldNum" idx="12"/>
          </p:nvPr>
        </p:nvSpPr>
        <p:spPr>
          <a:xfrm>
            <a:off x="8737601" y="6356351"/>
            <a:ext cx="2844799" cy="365125"/>
          </a:xfrm>
          <a:prstGeom prst="rect">
            <a:avLst/>
          </a:prstGeom>
          <a:noFill/>
          <a:ln>
            <a:noFill/>
          </a:ln>
        </p:spPr>
        <p:txBody>
          <a:bodyPr lIns="91425" tIns="45700" rIns="91425" bIns="45700" anchor="ctr" anchorCtr="0">
            <a:noAutofit/>
          </a:bodyPr>
          <a:lstStyle/>
          <a:p>
            <a:pPr algn="r">
              <a:buSzPct val="25000"/>
            </a:pPr>
            <a:fld id="{00000000-1234-1234-1234-123412341234}" type="slidenum">
              <a:rPr lang="en-US" sz="1200" smtClean="0">
                <a:solidFill>
                  <a:schemeClr val="lt1"/>
                </a:solidFill>
                <a:latin typeface="Calibri"/>
                <a:ea typeface="Calibri"/>
                <a:cs typeface="Calibri"/>
                <a:sym typeface="Calibri"/>
              </a:rPr>
              <a:pPr algn="r">
                <a:buSzPct val="25000"/>
              </a:pPr>
              <a:t>‹#›</a:t>
            </a:fld>
            <a:endParaRPr lang="en-US" sz="1200">
              <a:solidFill>
                <a:schemeClr val="lt1"/>
              </a:solidFill>
              <a:latin typeface="Calibri"/>
              <a:ea typeface="Calibri"/>
              <a:cs typeface="Calibri"/>
              <a:sym typeface="Calibri"/>
            </a:endParaRPr>
          </a:p>
        </p:txBody>
      </p:sp>
    </p:spTree>
    <p:extLst>
      <p:ext uri="{BB962C8B-B14F-4D97-AF65-F5344CB8AC3E}">
        <p14:creationId xmlns:p14="http://schemas.microsoft.com/office/powerpoint/2010/main" val="150587149"/>
      </p:ext>
    </p:extLst>
  </p:cSld>
  <p:clrMap bg1="lt1" tx1="dk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Lst>
  <mc:AlternateContent xmlns:mc="http://schemas.openxmlformats.org/markup-compatibility/2006" xmlns:p14="http://schemas.microsoft.com/office/powerpoint/2010/main">
    <mc:Choice Requires="p14">
      <p:transition p14:dur="250" advClick="0" advTm="5000"/>
    </mc:Choice>
    <mc:Fallback xmlns="">
      <p:transition advClick="0" advTm="5000"/>
    </mc:Fallback>
  </mc:AlternateConten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mailto:steve.conard@comcast.net" TargetMode="Externa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F1EA9-9D53-4739-913E-0ACFBA230EC5}"/>
              </a:ext>
            </a:extLst>
          </p:cNvPr>
          <p:cNvSpPr>
            <a:spLocks noGrp="1"/>
          </p:cNvSpPr>
          <p:nvPr>
            <p:ph type="ctrTitle"/>
          </p:nvPr>
        </p:nvSpPr>
        <p:spPr/>
        <p:txBody>
          <a:bodyPr/>
          <a:lstStyle/>
          <a:p>
            <a:r>
              <a:rPr lang="en-US" dirty="0"/>
              <a:t>New Horizons Parallax Program</a:t>
            </a:r>
          </a:p>
        </p:txBody>
      </p:sp>
      <p:sp>
        <p:nvSpPr>
          <p:cNvPr id="3" name="Subtitle 2">
            <a:extLst>
              <a:ext uri="{FF2B5EF4-FFF2-40B4-BE49-F238E27FC236}">
                <a16:creationId xmlns:a16="http://schemas.microsoft.com/office/drawing/2014/main" id="{EBE78F4F-3FF8-47B9-BE85-E121160599EC}"/>
              </a:ext>
            </a:extLst>
          </p:cNvPr>
          <p:cNvSpPr>
            <a:spLocks noGrp="1"/>
          </p:cNvSpPr>
          <p:nvPr>
            <p:ph type="subTitle" idx="1"/>
          </p:nvPr>
        </p:nvSpPr>
        <p:spPr>
          <a:xfrm>
            <a:off x="1657352" y="3411966"/>
            <a:ext cx="6400799" cy="1752600"/>
          </a:xfrm>
        </p:spPr>
        <p:txBody>
          <a:bodyPr>
            <a:normAutofit fontScale="85000" lnSpcReduction="20000"/>
          </a:bodyPr>
          <a:lstStyle/>
          <a:p>
            <a:endParaRPr lang="en-US" dirty="0"/>
          </a:p>
          <a:p>
            <a:r>
              <a:rPr lang="en-US" dirty="0"/>
              <a:t>Steve Conard (</a:t>
            </a:r>
            <a:r>
              <a:rPr lang="en-US" dirty="0">
                <a:hlinkClick r:id="rId2"/>
              </a:rPr>
              <a:t>steve.conard@comcast.net</a:t>
            </a:r>
            <a:r>
              <a:rPr lang="en-US" dirty="0"/>
              <a:t>)</a:t>
            </a:r>
          </a:p>
          <a:p>
            <a:r>
              <a:rPr lang="en-US" dirty="0"/>
              <a:t>Applied Physics Lab – Lead Engineer LORRI Instrument on New Horizons</a:t>
            </a:r>
          </a:p>
        </p:txBody>
      </p:sp>
      <p:pic>
        <p:nvPicPr>
          <p:cNvPr id="4" name="Picture 3">
            <a:extLst>
              <a:ext uri="{FF2B5EF4-FFF2-40B4-BE49-F238E27FC236}">
                <a16:creationId xmlns:a16="http://schemas.microsoft.com/office/drawing/2014/main" id="{5AD4B1F7-CA38-48E1-8B31-3386852365B8}"/>
              </a:ext>
            </a:extLst>
          </p:cNvPr>
          <p:cNvPicPr>
            <a:picLocks noChangeAspect="1"/>
          </p:cNvPicPr>
          <p:nvPr/>
        </p:nvPicPr>
        <p:blipFill>
          <a:blip r:embed="rId3"/>
          <a:stretch>
            <a:fillRect/>
          </a:stretch>
        </p:blipFill>
        <p:spPr>
          <a:xfrm>
            <a:off x="8058150" y="171450"/>
            <a:ext cx="1924050" cy="2381250"/>
          </a:xfrm>
          <a:prstGeom prst="rect">
            <a:avLst/>
          </a:prstGeom>
        </p:spPr>
      </p:pic>
      <p:sp>
        <p:nvSpPr>
          <p:cNvPr id="5" name="Title 1">
            <a:extLst>
              <a:ext uri="{FF2B5EF4-FFF2-40B4-BE49-F238E27FC236}">
                <a16:creationId xmlns:a16="http://schemas.microsoft.com/office/drawing/2014/main" id="{97027FFC-E6B5-4508-9044-EACDF2724290}"/>
              </a:ext>
            </a:extLst>
          </p:cNvPr>
          <p:cNvSpPr txBox="1">
            <a:spLocks/>
          </p:cNvSpPr>
          <p:nvPr/>
        </p:nvSpPr>
        <p:spPr>
          <a:xfrm>
            <a:off x="1808027" y="417084"/>
            <a:ext cx="7772400" cy="1470024"/>
          </a:xfrm>
          <a:prstGeom prst="rect">
            <a:avLst/>
          </a:prstGeom>
          <a:noFill/>
          <a:ln>
            <a:noFill/>
          </a:ln>
        </p:spPr>
        <p:txBody>
          <a:bodyPr lIns="91425" tIns="91425" rIns="91425" bIns="91425" anchor="ctr" anchorCtr="0"/>
          <a:lstStyle>
            <a:defPPr marR="0" lvl="0" algn="l" rtl="0">
              <a:lnSpc>
                <a:spcPct val="100000"/>
              </a:lnSpc>
              <a:spcBef>
                <a:spcPts val="0"/>
              </a:spcBef>
              <a:spcAft>
                <a:spcPts val="0"/>
              </a:spcAft>
            </a:defPPr>
            <a:lvl1pPr marL="0" marR="0" lvl="0" indent="0" algn="ctr" rtl="0">
              <a:lnSpc>
                <a:spcPct val="100000"/>
              </a:lnSpc>
              <a:spcBef>
                <a:spcPts val="0"/>
              </a:spcBef>
              <a:spcAft>
                <a:spcPts val="0"/>
              </a:spcAft>
              <a:buClr>
                <a:schemeClr val="lt1"/>
              </a:buClr>
              <a:buFont typeface="Calibri"/>
              <a:buNone/>
              <a:defRPr sz="4400" b="0" i="0" u="none" strike="noStrike" cap="none">
                <a:solidFill>
                  <a:schemeClr val="lt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pPr algn="l">
              <a:buClr>
                <a:srgbClr val="FFFFFF"/>
              </a:buClr>
            </a:pPr>
            <a:r>
              <a:rPr lang="en-US" kern="0" dirty="0">
                <a:solidFill>
                  <a:srgbClr val="FFFFFF"/>
                </a:solidFill>
              </a:rPr>
              <a:t>Special Feature</a:t>
            </a:r>
          </a:p>
        </p:txBody>
      </p:sp>
      <p:pic>
        <p:nvPicPr>
          <p:cNvPr id="7" name="Picture 6">
            <a:extLst>
              <a:ext uri="{FF2B5EF4-FFF2-40B4-BE49-F238E27FC236}">
                <a16:creationId xmlns:a16="http://schemas.microsoft.com/office/drawing/2014/main" id="{C5D36D10-4838-4820-AD6A-1D429B900D04}"/>
              </a:ext>
            </a:extLst>
          </p:cNvPr>
          <p:cNvPicPr>
            <a:picLocks noChangeAspect="1"/>
          </p:cNvPicPr>
          <p:nvPr/>
        </p:nvPicPr>
        <p:blipFill>
          <a:blip r:embed="rId4"/>
          <a:stretch>
            <a:fillRect/>
          </a:stretch>
        </p:blipFill>
        <p:spPr>
          <a:xfrm>
            <a:off x="8353426" y="4648200"/>
            <a:ext cx="2314575" cy="1981200"/>
          </a:xfrm>
          <a:prstGeom prst="rect">
            <a:avLst/>
          </a:prstGeom>
        </p:spPr>
      </p:pic>
    </p:spTree>
    <p:extLst>
      <p:ext uri="{BB962C8B-B14F-4D97-AF65-F5344CB8AC3E}">
        <p14:creationId xmlns:p14="http://schemas.microsoft.com/office/powerpoint/2010/main" val="1577360875"/>
      </p:ext>
    </p:extLst>
  </p:cSld>
  <p:clrMapOvr>
    <a:masterClrMapping/>
  </p:clrMapOvr>
  <mc:AlternateContent xmlns:mc="http://schemas.openxmlformats.org/markup-compatibility/2006" xmlns:p14="http://schemas.microsoft.com/office/powerpoint/2010/main">
    <mc:Choice Requires="p14">
      <p:transition p14:dur="250" advClick="0" advTm="5000"/>
    </mc:Choice>
    <mc:Fallback xmlns="">
      <p:transition advClick="0" advTm="5000"/>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7273A4-5078-4D1E-A046-23EA2FE4EDBC}"/>
              </a:ext>
            </a:extLst>
          </p:cNvPr>
          <p:cNvSpPr>
            <a:spLocks noGrp="1"/>
          </p:cNvSpPr>
          <p:nvPr>
            <p:ph type="title"/>
          </p:nvPr>
        </p:nvSpPr>
        <p:spPr/>
        <p:txBody>
          <a:bodyPr/>
          <a:lstStyle/>
          <a:p>
            <a:r>
              <a:rPr lang="en-US" dirty="0"/>
              <a:t>BLUF and Relevant Links</a:t>
            </a:r>
          </a:p>
        </p:txBody>
      </p:sp>
      <p:sp>
        <p:nvSpPr>
          <p:cNvPr id="3" name="Content Placeholder 2">
            <a:extLst>
              <a:ext uri="{FF2B5EF4-FFF2-40B4-BE49-F238E27FC236}">
                <a16:creationId xmlns:a16="http://schemas.microsoft.com/office/drawing/2014/main" id="{3E259DC0-4DA4-473B-8CE3-3CCB533F8C72}"/>
              </a:ext>
            </a:extLst>
          </p:cNvPr>
          <p:cNvSpPr>
            <a:spLocks noGrp="1"/>
          </p:cNvSpPr>
          <p:nvPr>
            <p:ph idx="1"/>
          </p:nvPr>
        </p:nvSpPr>
        <p:spPr/>
        <p:txBody>
          <a:bodyPr>
            <a:normAutofit/>
          </a:bodyPr>
          <a:lstStyle/>
          <a:p>
            <a:r>
              <a:rPr lang="en-US" sz="1800" dirty="0"/>
              <a:t>On 23 April, New Horizons LORRI will image Wolf 359 twice</a:t>
            </a:r>
          </a:p>
          <a:p>
            <a:pPr lvl="1"/>
            <a:r>
              <a:rPr lang="en-US" sz="1500" dirty="0"/>
              <a:t>04:00 UT (best opportunity for eastern US observers)</a:t>
            </a:r>
          </a:p>
          <a:p>
            <a:pPr lvl="1"/>
            <a:r>
              <a:rPr lang="en-US" sz="1500" dirty="0"/>
              <a:t>10:00 UT</a:t>
            </a:r>
          </a:p>
          <a:p>
            <a:r>
              <a:rPr lang="en-US" sz="1800" dirty="0"/>
              <a:t>Amateurs will have the opportunity to collect images at the same time from earth</a:t>
            </a:r>
          </a:p>
          <a:p>
            <a:pPr lvl="1"/>
            <a:r>
              <a:rPr lang="en-US" sz="1500" dirty="0"/>
              <a:t>With New Horizons 47 AU from earth (4.4 billion miles) and Wolf 359 “only” 7.9 LY away, there is an opportunity to see parallax between the New Horizons images and those amateurs collect</a:t>
            </a:r>
          </a:p>
          <a:p>
            <a:pPr lvl="1"/>
            <a:r>
              <a:rPr lang="en-US" sz="1500" dirty="0"/>
              <a:t>Expected difference is about 20 arcseconds in position vs. background stars</a:t>
            </a:r>
          </a:p>
          <a:p>
            <a:r>
              <a:rPr lang="en-US" sz="1800" dirty="0"/>
              <a:t>http://pluto.jhuapl.edu/News-Center/News-Article.php?page=20200129</a:t>
            </a:r>
          </a:p>
          <a:p>
            <a:r>
              <a:rPr lang="en-US" sz="1800" dirty="0"/>
              <a:t>http://pluto.jhuapl.edu/Learn/Get-Involved.php#Parallax-Program</a:t>
            </a:r>
          </a:p>
        </p:txBody>
      </p:sp>
    </p:spTree>
    <p:extLst>
      <p:ext uri="{BB962C8B-B14F-4D97-AF65-F5344CB8AC3E}">
        <p14:creationId xmlns:p14="http://schemas.microsoft.com/office/powerpoint/2010/main" val="1045323935"/>
      </p:ext>
    </p:extLst>
  </p:cSld>
  <p:clrMapOvr>
    <a:masterClrMapping/>
  </p:clrMapOvr>
  <mc:AlternateContent xmlns:mc="http://schemas.openxmlformats.org/markup-compatibility/2006" xmlns:p14="http://schemas.microsoft.com/office/powerpoint/2010/main">
    <mc:Choice Requires="p14">
      <p:transition p14:dur="250" advClick="0" advTm="5000"/>
    </mc:Choice>
    <mc:Fallback xmlns="">
      <p:transition advClick="0" advTm="500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39C476-80D4-4D5B-958D-6DD979B1EFBD}"/>
              </a:ext>
            </a:extLst>
          </p:cNvPr>
          <p:cNvSpPr>
            <a:spLocks noGrp="1"/>
          </p:cNvSpPr>
          <p:nvPr>
            <p:ph type="title"/>
          </p:nvPr>
        </p:nvSpPr>
        <p:spPr/>
        <p:txBody>
          <a:bodyPr/>
          <a:lstStyle/>
          <a:p>
            <a:r>
              <a:rPr lang="en-US" dirty="0"/>
              <a:t>Wolf 359</a:t>
            </a:r>
          </a:p>
        </p:txBody>
      </p:sp>
      <p:sp>
        <p:nvSpPr>
          <p:cNvPr id="11" name="Content Placeholder 10">
            <a:extLst>
              <a:ext uri="{FF2B5EF4-FFF2-40B4-BE49-F238E27FC236}">
                <a16:creationId xmlns:a16="http://schemas.microsoft.com/office/drawing/2014/main" id="{3FA15FE9-B2CC-458C-B490-202CCAECF90E}"/>
              </a:ext>
            </a:extLst>
          </p:cNvPr>
          <p:cNvSpPr>
            <a:spLocks noGrp="1"/>
          </p:cNvSpPr>
          <p:nvPr>
            <p:ph sz="half" idx="1"/>
          </p:nvPr>
        </p:nvSpPr>
        <p:spPr/>
        <p:txBody>
          <a:bodyPr/>
          <a:lstStyle/>
          <a:p>
            <a:pPr fontAlgn="t"/>
            <a:r>
              <a:rPr lang="en-US" dirty="0"/>
              <a:t> RA:  10</a:t>
            </a:r>
            <a:r>
              <a:rPr lang="en-US" baseline="30000" dirty="0"/>
              <a:t>h</a:t>
            </a:r>
            <a:r>
              <a:rPr lang="en-US" dirty="0"/>
              <a:t> 56</a:t>
            </a:r>
            <a:r>
              <a:rPr lang="en-US" baseline="30000" dirty="0"/>
              <a:t>m</a:t>
            </a:r>
            <a:r>
              <a:rPr lang="en-US" dirty="0"/>
              <a:t> 28.99</a:t>
            </a:r>
            <a:r>
              <a:rPr lang="en-US" baseline="30000" dirty="0"/>
              <a:t>s</a:t>
            </a:r>
            <a:endParaRPr lang="en-US" dirty="0"/>
          </a:p>
          <a:p>
            <a:pPr fontAlgn="t"/>
            <a:r>
              <a:rPr lang="en-US" dirty="0"/>
              <a:t> Dec:  +07° 00′ 52.0″</a:t>
            </a:r>
          </a:p>
          <a:p>
            <a:pPr fontAlgn="t"/>
            <a:r>
              <a:rPr lang="en-US" dirty="0"/>
              <a:t> </a:t>
            </a:r>
            <a:r>
              <a:rPr lang="en-US" dirty="0" err="1"/>
              <a:t>Vmag</a:t>
            </a:r>
            <a:r>
              <a:rPr lang="en-US" dirty="0"/>
              <a:t>:  13.54</a:t>
            </a:r>
          </a:p>
          <a:p>
            <a:pPr lvl="1"/>
            <a:r>
              <a:rPr lang="en-US" dirty="0"/>
              <a:t>But it is pretty red, so it will seem brighter in most modern cameras</a:t>
            </a:r>
          </a:p>
          <a:p>
            <a:r>
              <a:rPr lang="en-US" dirty="0"/>
              <a:t>Distance 7.9 LY</a:t>
            </a:r>
          </a:p>
        </p:txBody>
      </p:sp>
      <p:sp>
        <p:nvSpPr>
          <p:cNvPr id="12" name="Content Placeholder 11">
            <a:extLst>
              <a:ext uri="{FF2B5EF4-FFF2-40B4-BE49-F238E27FC236}">
                <a16:creationId xmlns:a16="http://schemas.microsoft.com/office/drawing/2014/main" id="{BC474036-7B8D-4A57-A887-44E6C6193344}"/>
              </a:ext>
            </a:extLst>
          </p:cNvPr>
          <p:cNvSpPr>
            <a:spLocks noGrp="1"/>
          </p:cNvSpPr>
          <p:nvPr>
            <p:ph sz="half" idx="2"/>
          </p:nvPr>
        </p:nvSpPr>
        <p:spPr/>
        <p:txBody>
          <a:bodyPr/>
          <a:lstStyle/>
          <a:p>
            <a:endParaRPr lang="en-US"/>
          </a:p>
        </p:txBody>
      </p:sp>
      <p:pic>
        <p:nvPicPr>
          <p:cNvPr id="6" name="Picture 5" descr="A close up of a map&#10;&#10;Description automatically generated">
            <a:extLst>
              <a:ext uri="{FF2B5EF4-FFF2-40B4-BE49-F238E27FC236}">
                <a16:creationId xmlns:a16="http://schemas.microsoft.com/office/drawing/2014/main" id="{C66389B2-0DA0-4B8F-AE2D-5A02932A7B9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01765" y="1523172"/>
            <a:ext cx="3959335" cy="3083332"/>
          </a:xfrm>
          <a:prstGeom prst="rect">
            <a:avLst/>
          </a:prstGeom>
        </p:spPr>
      </p:pic>
      <p:sp>
        <p:nvSpPr>
          <p:cNvPr id="7" name="Rectangle 6">
            <a:extLst>
              <a:ext uri="{FF2B5EF4-FFF2-40B4-BE49-F238E27FC236}">
                <a16:creationId xmlns:a16="http://schemas.microsoft.com/office/drawing/2014/main" id="{AB14AA12-4D73-4D55-9DA8-B098CA4D7167}"/>
              </a:ext>
            </a:extLst>
          </p:cNvPr>
          <p:cNvSpPr/>
          <p:nvPr/>
        </p:nvSpPr>
        <p:spPr>
          <a:xfrm>
            <a:off x="6001764" y="4898679"/>
            <a:ext cx="4332129" cy="646331"/>
          </a:xfrm>
          <a:prstGeom prst="rect">
            <a:avLst/>
          </a:prstGeom>
        </p:spPr>
        <p:txBody>
          <a:bodyPr wrap="square">
            <a:spAutoFit/>
          </a:bodyPr>
          <a:lstStyle/>
          <a:p>
            <a:pPr algn="ctr"/>
            <a:r>
              <a:rPr lang="en-US" sz="1200" kern="0" dirty="0">
                <a:solidFill>
                  <a:srgbClr val="000000"/>
                </a:solidFill>
                <a:latin typeface="Arial"/>
                <a:cs typeface="Arial"/>
                <a:sym typeface="Arial"/>
              </a:rPr>
              <a:t>By Leo_constellation_map.png: </a:t>
            </a:r>
            <a:r>
              <a:rPr lang="en-US" sz="1200" kern="0" dirty="0" err="1">
                <a:solidFill>
                  <a:srgbClr val="000000"/>
                </a:solidFill>
                <a:latin typeface="Arial"/>
                <a:cs typeface="Arial"/>
                <a:sym typeface="Arial"/>
              </a:rPr>
              <a:t>Torsten</a:t>
            </a:r>
            <a:r>
              <a:rPr lang="en-US" sz="1200" kern="0" dirty="0">
                <a:solidFill>
                  <a:srgbClr val="000000"/>
                </a:solidFill>
                <a:latin typeface="Arial"/>
                <a:cs typeface="Arial"/>
                <a:sym typeface="Arial"/>
              </a:rPr>
              <a:t> </a:t>
            </a:r>
            <a:r>
              <a:rPr lang="en-US" sz="1200" kern="0" dirty="0" err="1">
                <a:solidFill>
                  <a:srgbClr val="000000"/>
                </a:solidFill>
                <a:latin typeface="Arial"/>
                <a:cs typeface="Arial"/>
                <a:sym typeface="Arial"/>
              </a:rPr>
              <a:t>Bronger.derivative</a:t>
            </a:r>
            <a:r>
              <a:rPr lang="en-US" sz="1200" kern="0" dirty="0">
                <a:solidFill>
                  <a:srgbClr val="000000"/>
                </a:solidFill>
                <a:latin typeface="Arial"/>
                <a:cs typeface="Arial"/>
                <a:sym typeface="Arial"/>
              </a:rPr>
              <a:t> work: </a:t>
            </a:r>
            <a:r>
              <a:rPr lang="en-US" sz="1200" kern="0" dirty="0" err="1">
                <a:solidFill>
                  <a:srgbClr val="000000"/>
                </a:solidFill>
                <a:latin typeface="Arial"/>
                <a:cs typeface="Arial"/>
                <a:sym typeface="Arial"/>
              </a:rPr>
              <a:t>Kxx</a:t>
            </a:r>
            <a:r>
              <a:rPr lang="en-US" sz="1200" kern="0" dirty="0">
                <a:solidFill>
                  <a:srgbClr val="000000"/>
                </a:solidFill>
                <a:latin typeface="Arial"/>
                <a:cs typeface="Arial"/>
                <a:sym typeface="Arial"/>
              </a:rPr>
              <a:t> (talk) - Leo_constellation_map.png, CC BY-SA 3.0, https://commons.wikimedia.org/w/index.php?curid=10840142</a:t>
            </a:r>
          </a:p>
        </p:txBody>
      </p:sp>
    </p:spTree>
    <p:extLst>
      <p:ext uri="{BB962C8B-B14F-4D97-AF65-F5344CB8AC3E}">
        <p14:creationId xmlns:p14="http://schemas.microsoft.com/office/powerpoint/2010/main" val="11641350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430456F5-491C-41A1-806F-EBFA2594FB05}"/>
              </a:ext>
            </a:extLst>
          </p:cNvPr>
          <p:cNvSpPr>
            <a:spLocks noGrp="1"/>
          </p:cNvSpPr>
          <p:nvPr>
            <p:ph type="title"/>
          </p:nvPr>
        </p:nvSpPr>
        <p:spPr/>
        <p:txBody>
          <a:bodyPr/>
          <a:lstStyle/>
          <a:p>
            <a:r>
              <a:rPr lang="en-US" dirty="0"/>
              <a:t>Parallax Angle</a:t>
            </a:r>
          </a:p>
        </p:txBody>
      </p:sp>
      <p:sp>
        <p:nvSpPr>
          <p:cNvPr id="6" name="Content Placeholder 5">
            <a:extLst>
              <a:ext uri="{FF2B5EF4-FFF2-40B4-BE49-F238E27FC236}">
                <a16:creationId xmlns:a16="http://schemas.microsoft.com/office/drawing/2014/main" id="{2D545E00-6F4F-4E70-BFA6-19918DE5982B}"/>
              </a:ext>
            </a:extLst>
          </p:cNvPr>
          <p:cNvSpPr>
            <a:spLocks noGrp="1"/>
          </p:cNvSpPr>
          <p:nvPr>
            <p:ph idx="1"/>
          </p:nvPr>
        </p:nvSpPr>
        <p:spPr/>
        <p:txBody>
          <a:bodyPr/>
          <a:lstStyle/>
          <a:p>
            <a:r>
              <a:rPr lang="en-US" sz="2800" dirty="0"/>
              <a:t>New Horizons at 47 AU from sun or 0.00074 LY</a:t>
            </a:r>
          </a:p>
          <a:p>
            <a:pPr lvl="1"/>
            <a:r>
              <a:rPr lang="en-US" sz="2400" dirty="0"/>
              <a:t>Sanity check 0.00074 LY x 365 D/Y = 0.27 Day or ~6.5 hours – which is approximate the one way light time</a:t>
            </a:r>
          </a:p>
          <a:p>
            <a:r>
              <a:rPr lang="en-US" sz="2800" dirty="0"/>
              <a:t>Parallax Angle = </a:t>
            </a:r>
            <a:r>
              <a:rPr lang="en-US" sz="2800" dirty="0" err="1"/>
              <a:t>atan</a:t>
            </a:r>
            <a:r>
              <a:rPr lang="en-US" sz="2800" dirty="0"/>
              <a:t> (0.00074 / 7.9) = </a:t>
            </a:r>
            <a:r>
              <a:rPr lang="en-US" sz="2800" dirty="0" err="1"/>
              <a:t>atan</a:t>
            </a:r>
            <a:r>
              <a:rPr lang="en-US" sz="2800" dirty="0"/>
              <a:t> (0.000094) = 0.0054⁰</a:t>
            </a:r>
          </a:p>
          <a:p>
            <a:pPr marL="0" indent="0">
              <a:buNone/>
            </a:pPr>
            <a:r>
              <a:rPr lang="en-US" sz="2800" dirty="0"/>
              <a:t>			= 19 arcseconds</a:t>
            </a:r>
          </a:p>
          <a:p>
            <a:r>
              <a:rPr lang="en-US" sz="2800" dirty="0"/>
              <a:t>New Horizons LORRI 4 x 4 IFOV = 4 arcseconds</a:t>
            </a:r>
          </a:p>
          <a:p>
            <a:pPr lvl="1"/>
            <a:r>
              <a:rPr lang="en-US" sz="2400" dirty="0"/>
              <a:t>Parallax angle is about 5 LORRI binned pixels</a:t>
            </a:r>
          </a:p>
        </p:txBody>
      </p:sp>
    </p:spTree>
    <p:extLst>
      <p:ext uri="{BB962C8B-B14F-4D97-AF65-F5344CB8AC3E}">
        <p14:creationId xmlns:p14="http://schemas.microsoft.com/office/powerpoint/2010/main" val="3265288106"/>
      </p:ext>
    </p:extLst>
  </p:cSld>
  <p:clrMapOvr>
    <a:masterClrMapping/>
  </p:clrMapOvr>
  <mc:AlternateContent xmlns:mc="http://schemas.openxmlformats.org/markup-compatibility/2006" xmlns:p14="http://schemas.microsoft.com/office/powerpoint/2010/main">
    <mc:Choice Requires="p14">
      <p:transition p14:dur="250" advClick="0" advTm="5000"/>
    </mc:Choice>
    <mc:Fallback xmlns="">
      <p:transition advClick="0" advTm="5000"/>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0FA18A89-9AAD-45B1-A5C8-05E5F69F6296}"/>
              </a:ext>
            </a:extLst>
          </p:cNvPr>
          <p:cNvSpPr>
            <a:spLocks noGrp="1"/>
          </p:cNvSpPr>
          <p:nvPr>
            <p:ph type="title"/>
          </p:nvPr>
        </p:nvSpPr>
        <p:spPr/>
        <p:txBody>
          <a:bodyPr/>
          <a:lstStyle/>
          <a:p>
            <a:r>
              <a:rPr lang="en-US" dirty="0"/>
              <a:t>Wolf Star Catalog</a:t>
            </a:r>
          </a:p>
        </p:txBody>
      </p:sp>
      <p:sp>
        <p:nvSpPr>
          <p:cNvPr id="6" name="Content Placeholder 5">
            <a:extLst>
              <a:ext uri="{FF2B5EF4-FFF2-40B4-BE49-F238E27FC236}">
                <a16:creationId xmlns:a16="http://schemas.microsoft.com/office/drawing/2014/main" id="{BC840182-D54D-4F8A-89F5-FFD5E1B43593}"/>
              </a:ext>
            </a:extLst>
          </p:cNvPr>
          <p:cNvSpPr>
            <a:spLocks noGrp="1"/>
          </p:cNvSpPr>
          <p:nvPr>
            <p:ph idx="1"/>
          </p:nvPr>
        </p:nvSpPr>
        <p:spPr/>
        <p:txBody>
          <a:bodyPr>
            <a:normAutofit/>
          </a:bodyPr>
          <a:lstStyle/>
          <a:p>
            <a:r>
              <a:rPr lang="en-US" sz="1800" dirty="0"/>
              <a:t>Catalog of high proper motion stars</a:t>
            </a:r>
          </a:p>
          <a:p>
            <a:r>
              <a:rPr lang="en-US" sz="1800" dirty="0"/>
              <a:t>Assembled by Maximilian Franz Joseph Cornelius Wolf (21 June 1863 – 3 October 1932)</a:t>
            </a:r>
          </a:p>
          <a:p>
            <a:pPr lvl="1"/>
            <a:r>
              <a:rPr lang="en-US" dirty="0"/>
              <a:t>German astronomer and pioneer in astrophotography</a:t>
            </a:r>
          </a:p>
        </p:txBody>
      </p:sp>
    </p:spTree>
    <p:extLst>
      <p:ext uri="{BB962C8B-B14F-4D97-AF65-F5344CB8AC3E}">
        <p14:creationId xmlns:p14="http://schemas.microsoft.com/office/powerpoint/2010/main" val="1320815492"/>
      </p:ext>
    </p:extLst>
  </p:cSld>
  <p:clrMapOvr>
    <a:masterClrMapping/>
  </p:clrMapOvr>
  <mc:AlternateContent xmlns:mc="http://schemas.openxmlformats.org/markup-compatibility/2006" xmlns:p14="http://schemas.microsoft.com/office/powerpoint/2010/main">
    <mc:Choice Requires="p14">
      <p:transition p14:dur="250" advClick="0" advTm="5000"/>
    </mc:Choice>
    <mc:Fallback xmlns="">
      <p:transition advClick="0" advTm="5000"/>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2E5703DE-C82B-40DB-860B-6A419790C25A}"/>
              </a:ext>
            </a:extLst>
          </p:cNvPr>
          <p:cNvSpPr>
            <a:spLocks noGrp="1"/>
          </p:cNvSpPr>
          <p:nvPr>
            <p:ph type="title"/>
          </p:nvPr>
        </p:nvSpPr>
        <p:spPr/>
        <p:txBody>
          <a:bodyPr/>
          <a:lstStyle/>
          <a:p>
            <a:r>
              <a:rPr lang="en-US" dirty="0"/>
              <a:t>Wolf 359 Sci-Fi Fun Facts</a:t>
            </a:r>
          </a:p>
        </p:txBody>
      </p:sp>
      <p:sp>
        <p:nvSpPr>
          <p:cNvPr id="6" name="Content Placeholder 5">
            <a:extLst>
              <a:ext uri="{FF2B5EF4-FFF2-40B4-BE49-F238E27FC236}">
                <a16:creationId xmlns:a16="http://schemas.microsoft.com/office/drawing/2014/main" id="{A03FC046-6B4C-4841-8825-DE08040ED02B}"/>
              </a:ext>
            </a:extLst>
          </p:cNvPr>
          <p:cNvSpPr>
            <a:spLocks noGrp="1"/>
          </p:cNvSpPr>
          <p:nvPr>
            <p:ph idx="1"/>
          </p:nvPr>
        </p:nvSpPr>
        <p:spPr/>
        <p:txBody>
          <a:bodyPr/>
          <a:lstStyle/>
          <a:p>
            <a:r>
              <a:rPr lang="en-US" sz="3200" dirty="0"/>
              <a:t>Name 3 Mass Media Sci-Fi references to Wolf 359</a:t>
            </a:r>
          </a:p>
          <a:p>
            <a:pPr lvl="1"/>
            <a:r>
              <a:rPr lang="en-US" sz="2800" dirty="0"/>
              <a:t>Battle of Wolf 359 was referenced in Star Trek: The Next Generation episode, “The Best of Both Worlds”, Part II (1990), and was later seen during the first episode of Star Trek: Deep Space Nine</a:t>
            </a:r>
          </a:p>
          <a:p>
            <a:pPr lvl="1"/>
            <a:r>
              <a:rPr lang="en-US" sz="2800" dirty="0"/>
              <a:t>“Wolf 359” from The Outer Limits season 2, episode 8 (1964)</a:t>
            </a:r>
          </a:p>
          <a:p>
            <a:pPr lvl="1"/>
            <a:r>
              <a:rPr lang="en-US" sz="2800" i="1" dirty="0"/>
              <a:t>“</a:t>
            </a:r>
            <a:r>
              <a:rPr lang="en-US" sz="2800" dirty="0"/>
              <a:t>Wolf 359” podcast, a radio drama about a dysfunctional crew on an aging spacecraft orbiting Wolf 359</a:t>
            </a:r>
          </a:p>
        </p:txBody>
      </p:sp>
    </p:spTree>
    <p:extLst>
      <p:ext uri="{BB962C8B-B14F-4D97-AF65-F5344CB8AC3E}">
        <p14:creationId xmlns:p14="http://schemas.microsoft.com/office/powerpoint/2010/main" val="1913624829"/>
      </p:ext>
    </p:extLst>
  </p:cSld>
  <p:clrMapOvr>
    <a:masterClrMapping/>
  </p:clrMapOvr>
  <mc:AlternateContent xmlns:mc="http://schemas.openxmlformats.org/markup-compatibility/2006" xmlns:p14="http://schemas.microsoft.com/office/powerpoint/2010/main">
    <mc:Choice Requires="p14">
      <p:transition p14:dur="250" advClick="0" advTm="5000"/>
    </mc:Choice>
    <mc:Fallback xmlns="">
      <p:transition advClick="0" advTm="500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AD4342-FB9F-456C-AD2F-C584D233BD80}"/>
              </a:ext>
            </a:extLst>
          </p:cNvPr>
          <p:cNvSpPr>
            <a:spLocks noGrp="1"/>
          </p:cNvSpPr>
          <p:nvPr>
            <p:ph type="title"/>
          </p:nvPr>
        </p:nvSpPr>
        <p:spPr/>
        <p:txBody>
          <a:bodyPr>
            <a:normAutofit/>
          </a:bodyPr>
          <a:lstStyle/>
          <a:p>
            <a:r>
              <a:rPr lang="en-US" sz="2700" dirty="0"/>
              <a:t>Jackie Donaldson and Steve Conard’s Practice Image</a:t>
            </a:r>
          </a:p>
        </p:txBody>
      </p:sp>
      <p:sp>
        <p:nvSpPr>
          <p:cNvPr id="3" name="Content Placeholder 2">
            <a:extLst>
              <a:ext uri="{FF2B5EF4-FFF2-40B4-BE49-F238E27FC236}">
                <a16:creationId xmlns:a16="http://schemas.microsoft.com/office/drawing/2014/main" id="{E6994A14-F4CF-4A7A-989F-54F18E94ADA1}"/>
              </a:ext>
            </a:extLst>
          </p:cNvPr>
          <p:cNvSpPr>
            <a:spLocks noGrp="1"/>
          </p:cNvSpPr>
          <p:nvPr>
            <p:ph sz="half" idx="1"/>
          </p:nvPr>
        </p:nvSpPr>
        <p:spPr/>
        <p:txBody>
          <a:bodyPr/>
          <a:lstStyle/>
          <a:p>
            <a:r>
              <a:rPr lang="en-US" sz="2400" dirty="0"/>
              <a:t>Taken in late February at Willow Oak Observatory (</a:t>
            </a:r>
            <a:r>
              <a:rPr lang="en-US" sz="2400" dirty="0" err="1"/>
              <a:t>Gamber</a:t>
            </a:r>
            <a:r>
              <a:rPr lang="en-US" sz="2400" dirty="0"/>
              <a:t>, MD)</a:t>
            </a:r>
          </a:p>
          <a:p>
            <a:r>
              <a:rPr lang="en-US" sz="2400" dirty="0"/>
              <a:t>14” SCT with </a:t>
            </a:r>
            <a:r>
              <a:rPr lang="en-US" sz="2400" dirty="0" err="1"/>
              <a:t>Hyperstar</a:t>
            </a:r>
            <a:r>
              <a:rPr lang="en-US" sz="2400" dirty="0"/>
              <a:t>, running at f/1.9</a:t>
            </a:r>
          </a:p>
          <a:p>
            <a:r>
              <a:rPr lang="en-US" sz="2400" dirty="0"/>
              <a:t>Jackie’s camera—ZWO ASI294MCPro</a:t>
            </a:r>
          </a:p>
          <a:p>
            <a:pPr lvl="1"/>
            <a:r>
              <a:rPr lang="en-US" sz="2000" dirty="0"/>
              <a:t>Exposure 6 seconds</a:t>
            </a:r>
          </a:p>
          <a:p>
            <a:r>
              <a:rPr lang="en-US" sz="2400" dirty="0"/>
              <a:t>Rotated (north up), flipped, and cropped to 55 x 44 arcminutes</a:t>
            </a:r>
          </a:p>
        </p:txBody>
      </p:sp>
      <p:pic>
        <p:nvPicPr>
          <p:cNvPr id="8" name="Content Placeholder 7" descr="A star in the middle of the night sky&#10;&#10;Description automatically generated">
            <a:extLst>
              <a:ext uri="{FF2B5EF4-FFF2-40B4-BE49-F238E27FC236}">
                <a16:creationId xmlns:a16="http://schemas.microsoft.com/office/drawing/2014/main" id="{467AFA28-C38C-4D21-8311-330E7D96DB41}"/>
              </a:ext>
            </a:extLst>
          </p:cNvPr>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6153150" y="2317480"/>
            <a:ext cx="3886200" cy="3081482"/>
          </a:xfrm>
        </p:spPr>
      </p:pic>
      <p:cxnSp>
        <p:nvCxnSpPr>
          <p:cNvPr id="10" name="Straight Arrow Connector 9">
            <a:extLst>
              <a:ext uri="{FF2B5EF4-FFF2-40B4-BE49-F238E27FC236}">
                <a16:creationId xmlns:a16="http://schemas.microsoft.com/office/drawing/2014/main" id="{51B389F1-72B0-4E3B-A054-9C930147F1DA}"/>
              </a:ext>
            </a:extLst>
          </p:cNvPr>
          <p:cNvCxnSpPr/>
          <p:nvPr/>
        </p:nvCxnSpPr>
        <p:spPr>
          <a:xfrm flipV="1">
            <a:off x="8466407" y="4233496"/>
            <a:ext cx="0" cy="211016"/>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724116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6DDD510F-20F7-44CE-B893-085E473DE5D1}"/>
              </a:ext>
            </a:extLst>
          </p:cNvPr>
          <p:cNvSpPr>
            <a:spLocks noGrp="1"/>
          </p:cNvSpPr>
          <p:nvPr>
            <p:ph type="title"/>
          </p:nvPr>
        </p:nvSpPr>
        <p:spPr/>
        <p:txBody>
          <a:bodyPr/>
          <a:lstStyle/>
          <a:p>
            <a:r>
              <a:rPr lang="en-US" dirty="0"/>
              <a:t>New Horizons Finder Chart vs. Our Photo</a:t>
            </a:r>
          </a:p>
        </p:txBody>
      </p:sp>
      <p:pic>
        <p:nvPicPr>
          <p:cNvPr id="11" name="Content Placeholder 10" descr="A close up of a map&#10;&#10;Description automatically generated">
            <a:extLst>
              <a:ext uri="{FF2B5EF4-FFF2-40B4-BE49-F238E27FC236}">
                <a16:creationId xmlns:a16="http://schemas.microsoft.com/office/drawing/2014/main" id="{741672F3-8602-4CB8-8E87-2D14FAFBF881}"/>
              </a:ext>
            </a:extLst>
          </p:cNvPr>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2463998" y="2226469"/>
            <a:ext cx="3263504" cy="3263504"/>
          </a:xfrm>
        </p:spPr>
      </p:pic>
      <p:pic>
        <p:nvPicPr>
          <p:cNvPr id="15" name="Content Placeholder 14" descr="A picture containing star, man, black, white&#10;&#10;Description automatically generated">
            <a:extLst>
              <a:ext uri="{FF2B5EF4-FFF2-40B4-BE49-F238E27FC236}">
                <a16:creationId xmlns:a16="http://schemas.microsoft.com/office/drawing/2014/main" id="{EBB57FC0-F868-4913-B846-A17BDBF0730D}"/>
              </a:ext>
            </a:extLst>
          </p:cNvPr>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6924416" y="2398228"/>
            <a:ext cx="2803586" cy="2772607"/>
          </a:xfrm>
        </p:spPr>
      </p:pic>
      <p:sp>
        <p:nvSpPr>
          <p:cNvPr id="16" name="TextBox 15">
            <a:extLst>
              <a:ext uri="{FF2B5EF4-FFF2-40B4-BE49-F238E27FC236}">
                <a16:creationId xmlns:a16="http://schemas.microsoft.com/office/drawing/2014/main" id="{081FECF6-1A5F-44F2-94EA-5A40A41158B4}"/>
              </a:ext>
            </a:extLst>
          </p:cNvPr>
          <p:cNvSpPr txBox="1"/>
          <p:nvPr/>
        </p:nvSpPr>
        <p:spPr>
          <a:xfrm>
            <a:off x="6924416" y="5369615"/>
            <a:ext cx="2803586" cy="253916"/>
          </a:xfrm>
          <a:prstGeom prst="rect">
            <a:avLst/>
          </a:prstGeom>
          <a:noFill/>
        </p:spPr>
        <p:txBody>
          <a:bodyPr wrap="square" rtlCol="0">
            <a:spAutoFit/>
          </a:bodyPr>
          <a:lstStyle/>
          <a:p>
            <a:pPr algn="ctr"/>
            <a:r>
              <a:rPr lang="en-US" sz="1050" kern="0" dirty="0">
                <a:solidFill>
                  <a:srgbClr val="000000"/>
                </a:solidFill>
                <a:latin typeface="Arial"/>
                <a:cs typeface="Arial"/>
                <a:sym typeface="Arial"/>
              </a:rPr>
              <a:t>Cropped to ~15 x ~15 arcminutes</a:t>
            </a:r>
          </a:p>
        </p:txBody>
      </p:sp>
    </p:spTree>
    <p:extLst>
      <p:ext uri="{BB962C8B-B14F-4D97-AF65-F5344CB8AC3E}">
        <p14:creationId xmlns:p14="http://schemas.microsoft.com/office/powerpoint/2010/main" val="3094189849"/>
      </p:ext>
    </p:extLst>
  </p:cSld>
  <p:clrMapOvr>
    <a:masterClrMapping/>
  </p:clrMapOvr>
</p:sld>
</file>

<file path=ppt/theme/theme1.xml><?xml version="1.0" encoding="utf-8"?>
<a:theme xmlns:a="http://schemas.openxmlformats.org/drawingml/2006/main" name="1_Office Theme">
  <a:themeElements>
    <a:clrScheme name="Custom 1">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FFFF00"/>
      </a:hlink>
      <a:folHlink>
        <a:srgbClr val="FFFF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511</Words>
  <Application>Microsoft Office PowerPoint</Application>
  <PresentationFormat>Widescreen</PresentationFormat>
  <Paragraphs>45</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Times New Roman</vt:lpstr>
      <vt:lpstr>1_Office Theme</vt:lpstr>
      <vt:lpstr>New Horizons Parallax Program</vt:lpstr>
      <vt:lpstr>BLUF and Relevant Links</vt:lpstr>
      <vt:lpstr>Wolf 359</vt:lpstr>
      <vt:lpstr>Parallax Angle</vt:lpstr>
      <vt:lpstr>Wolf Star Catalog</vt:lpstr>
      <vt:lpstr>Wolf 359 Sci-Fi Fun Facts</vt:lpstr>
      <vt:lpstr>Jackie Donaldson and Steve Conard’s Practice Image</vt:lpstr>
      <vt:lpstr>New Horizons Finder Chart vs. Our Photo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New Horizons Parallax Program</dc:title>
  <dc:creator>Philip Whitebloom</dc:creator>
  <cp:lastModifiedBy>Philip Whitebloom</cp:lastModifiedBy>
  <cp:revision>1</cp:revision>
  <dcterms:created xsi:type="dcterms:W3CDTF">2020-04-20T16:20:09Z</dcterms:created>
  <dcterms:modified xsi:type="dcterms:W3CDTF">2020-04-20T16:20:55Z</dcterms:modified>
</cp:coreProperties>
</file>